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5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err="1" smtClean="0"/>
              <a:t>nghiệm</a:t>
            </a:r>
            <a:r>
              <a:rPr lang="en-US" smtClean="0"/>
              <a:t> </a:t>
            </a:r>
            <a:r>
              <a:rPr lang="en-US" smtClean="0"/>
              <a:t>nguyên của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</a:p>
          <a:p>
            <a:pPr marL="0" indent="0" algn="just">
              <a:buNone/>
            </a:pPr>
            <a:r>
              <a:rPr lang="en-US" sz="2200" smtClean="0"/>
              <a:t>	</a:t>
            </a:r>
            <a:r>
              <a:rPr lang="vi-VN" sz="2200" smtClean="0"/>
              <a:t>3</a:t>
            </a:r>
            <a:r>
              <a:rPr lang="en-US" sz="2200" smtClean="0"/>
              <a:t> </a:t>
            </a:r>
            <a:r>
              <a:rPr lang="vi-VN" sz="2200" dirty="0" smtClean="0"/>
              <a:t>*</a:t>
            </a:r>
            <a:r>
              <a:rPr lang="en-US" sz="2200" dirty="0" smtClean="0"/>
              <a:t> </a:t>
            </a:r>
            <a:r>
              <a:rPr lang="vi-VN" sz="2200" dirty="0" smtClean="0"/>
              <a:t>X</a:t>
            </a:r>
            <a:r>
              <a:rPr lang="en-US" sz="2200" dirty="0" smtClean="0"/>
              <a:t> </a:t>
            </a:r>
            <a:r>
              <a:rPr lang="vi-VN" sz="2200" dirty="0" smtClean="0"/>
              <a:t>+</a:t>
            </a:r>
            <a:r>
              <a:rPr lang="en-US" sz="2200" dirty="0" smtClean="0"/>
              <a:t> </a:t>
            </a:r>
            <a:r>
              <a:rPr lang="vi-VN" sz="2200" dirty="0" smtClean="0"/>
              <a:t>5</a:t>
            </a:r>
            <a:r>
              <a:rPr lang="en-US" sz="2200" dirty="0" smtClean="0"/>
              <a:t> </a:t>
            </a:r>
            <a:r>
              <a:rPr lang="vi-VN" sz="2200" dirty="0" smtClean="0"/>
              <a:t>*</a:t>
            </a:r>
            <a:r>
              <a:rPr lang="en-US" sz="2200" dirty="0" smtClean="0"/>
              <a:t> </a:t>
            </a:r>
            <a:r>
              <a:rPr lang="vi-VN" sz="2200" dirty="0" smtClean="0"/>
              <a:t>Y</a:t>
            </a:r>
            <a:r>
              <a:rPr lang="en-US" sz="2200" dirty="0" smtClean="0"/>
              <a:t> </a:t>
            </a:r>
            <a:r>
              <a:rPr lang="vi-VN" sz="2200" dirty="0" smtClean="0"/>
              <a:t>+</a:t>
            </a:r>
            <a:r>
              <a:rPr lang="en-US" sz="2200" dirty="0" smtClean="0"/>
              <a:t> </a:t>
            </a:r>
            <a:r>
              <a:rPr lang="vi-VN" sz="2200" dirty="0" smtClean="0"/>
              <a:t>7</a:t>
            </a:r>
            <a:r>
              <a:rPr lang="en-US" sz="2200" dirty="0" smtClean="0"/>
              <a:t> </a:t>
            </a:r>
            <a:r>
              <a:rPr lang="vi-VN" sz="2200" dirty="0" smtClean="0"/>
              <a:t>*</a:t>
            </a:r>
            <a:r>
              <a:rPr lang="en-US" sz="2200" dirty="0" smtClean="0"/>
              <a:t> </a:t>
            </a:r>
            <a:r>
              <a:rPr lang="vi-VN" sz="2200" dirty="0" smtClean="0"/>
              <a:t>Z</a:t>
            </a:r>
            <a:r>
              <a:rPr lang="en-US" sz="2200" dirty="0" smtClean="0"/>
              <a:t> </a:t>
            </a:r>
            <a:r>
              <a:rPr lang="vi-VN" sz="2200" dirty="0" smtClean="0"/>
              <a:t>=</a:t>
            </a:r>
            <a:r>
              <a:rPr lang="en-US" sz="2200" dirty="0" smtClean="0"/>
              <a:t> </a:t>
            </a:r>
            <a:r>
              <a:rPr lang="vi-VN" sz="2200" dirty="0" smtClean="0"/>
              <a:t>135 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</a:t>
            </a:r>
          </a:p>
          <a:p>
            <a:pPr lvl="1" algn="just"/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X, Y, Z </a:t>
            </a:r>
            <a:r>
              <a:rPr lang="en-US" sz="2200" dirty="0" err="1" smtClean="0"/>
              <a:t>thỏa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Mỗi</a:t>
            </a:r>
            <a:r>
              <a:rPr lang="en-US" sz="2200" dirty="0" smtClean="0"/>
              <a:t> </a:t>
            </a:r>
            <a:r>
              <a:rPr lang="en-US" sz="2200" dirty="0" err="1" smtClean="0"/>
              <a:t>cặp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/>
              <a:t> X, Y, </a:t>
            </a:r>
            <a:r>
              <a:rPr lang="en-US" sz="2200" dirty="0" smtClean="0"/>
              <a:t>Z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nghiệm</a:t>
            </a:r>
            <a:endParaRPr lang="vi-VN" sz="2200" dirty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941</TotalTime>
  <Words>23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4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81</cp:revision>
  <dcterms:created xsi:type="dcterms:W3CDTF">2016-11-10T08:19:54Z</dcterms:created>
  <dcterms:modified xsi:type="dcterms:W3CDTF">2016-11-20T09:35:51Z</dcterms:modified>
</cp:coreProperties>
</file>