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5" r:id="rId3"/>
    <p:sldId id="326" r:id="rId4"/>
    <p:sldId id="327" r:id="rId5"/>
    <p:sldId id="328" r:id="rId6"/>
    <p:sldId id="30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err="1" smtClean="0"/>
              <a:t>trình</a:t>
            </a:r>
            <a:r>
              <a:rPr lang="en-US" smtClean="0"/>
              <a:t> nhập vào n </a:t>
            </a:r>
            <a:r>
              <a:rPr lang="en-US" smtClean="0"/>
              <a:t>số nguyên và </a:t>
            </a:r>
            <a:r>
              <a:rPr lang="en-US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err="1" smtClean="0"/>
              <a:t>hình</a:t>
            </a:r>
            <a:r>
              <a:rPr lang="en-US" smtClean="0"/>
              <a:t> sau (n=4):</a:t>
            </a:r>
            <a:endParaRPr lang="vi-VN" dirty="0"/>
          </a:p>
          <a:p>
            <a:pPr algn="just"/>
            <a:endParaRPr lang="vi-VN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400800" y="2326189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  <a:endParaRPr lang="vi-VN" sz="1800" dirty="0">
              <a:solidFill>
                <a:srgbClr val="0000CC"/>
              </a:solidFill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1524000" y="2304871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  <a:endParaRPr lang="vi-VN" sz="1800" dirty="0">
              <a:solidFill>
                <a:srgbClr val="0000CC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114800" y="2316485"/>
            <a:ext cx="152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  *</a:t>
            </a:r>
          </a:p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</a:t>
            </a:r>
            <a:endParaRPr lang="en-US" sz="18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vi-VN" dirty="0"/>
          </a:p>
          <a:p>
            <a:pPr algn="just"/>
            <a:endParaRPr lang="vi-VN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3315968" y="1575018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  <a:endParaRPr lang="vi-VN" sz="1800" dirty="0">
              <a:solidFill>
                <a:srgbClr val="0000CC"/>
              </a:solidFill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04800" y="15240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  <a:endParaRPr lang="vi-VN" sz="18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1524000"/>
            <a:ext cx="1422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i=0;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	j=4</a:t>
            </a:r>
          </a:p>
          <a:p>
            <a:r>
              <a:rPr lang="en-US" smtClean="0">
                <a:solidFill>
                  <a:srgbClr val="FF0000"/>
                </a:solidFill>
              </a:rPr>
              <a:t>i=1</a:t>
            </a:r>
          </a:p>
          <a:p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smtClean="0">
                <a:solidFill>
                  <a:srgbClr val="FF0000"/>
                </a:solidFill>
              </a:rPr>
              <a:t>j=4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172200" y="1600200"/>
            <a:ext cx="152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  *</a:t>
            </a:r>
          </a:p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</a:t>
            </a:r>
            <a:endParaRPr lang="en-US" sz="18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8625" y="1524000"/>
            <a:ext cx="15504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i=0</a:t>
            </a:r>
            <a:r>
              <a:rPr lang="en-US" smtClean="0">
                <a:solidFill>
                  <a:srgbClr val="FF0000"/>
                </a:solidFill>
              </a:rPr>
              <a:t>;</a:t>
            </a:r>
          </a:p>
          <a:p>
            <a:r>
              <a:rPr lang="en-US" smtClean="0">
                <a:solidFill>
                  <a:srgbClr val="FF0000"/>
                </a:solidFill>
              </a:rPr>
              <a:t>	J=1;</a:t>
            </a:r>
          </a:p>
          <a:p>
            <a:r>
              <a:rPr lang="en-US" smtClean="0">
                <a:solidFill>
                  <a:srgbClr val="FF0000"/>
                </a:solidFill>
              </a:rPr>
              <a:t>i=1</a:t>
            </a:r>
          </a:p>
          <a:p>
            <a:r>
              <a:rPr lang="en-US" smtClean="0">
                <a:solidFill>
                  <a:srgbClr val="FF0000"/>
                </a:solidFill>
              </a:rPr>
              <a:t>	J=2</a:t>
            </a:r>
          </a:p>
          <a:p>
            <a:r>
              <a:rPr lang="en-US" smtClean="0">
                <a:solidFill>
                  <a:srgbClr val="FF0000"/>
                </a:solidFill>
              </a:rPr>
              <a:t>i=2</a:t>
            </a:r>
          </a:p>
          <a:p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smtClean="0">
                <a:solidFill>
                  <a:srgbClr val="FF0000"/>
                </a:solidFill>
              </a:rPr>
              <a:t>j=3</a:t>
            </a:r>
          </a:p>
          <a:p>
            <a:r>
              <a:rPr lang="en-US" smtClean="0">
                <a:solidFill>
                  <a:srgbClr val="FF0000"/>
                </a:solidFill>
              </a:rPr>
              <a:t>i=3</a:t>
            </a:r>
          </a:p>
          <a:p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smtClean="0">
                <a:solidFill>
                  <a:srgbClr val="FF0000"/>
                </a:solidFill>
              </a:rPr>
              <a:t>j=4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08685" y="1600200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i=0</a:t>
            </a:r>
            <a:r>
              <a:rPr lang="en-US">
                <a:solidFill>
                  <a:srgbClr val="FF0000"/>
                </a:solidFill>
              </a:rPr>
              <a:t>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21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vi-VN" dirty="0"/>
          </a:p>
          <a:p>
            <a:pPr algn="just"/>
            <a:endParaRPr lang="vi-VN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852714" y="27432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  <a:endParaRPr lang="vi-VN" sz="1800" dirty="0">
              <a:solidFill>
                <a:srgbClr val="0000CC"/>
              </a:solidFill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838200" y="15240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  *  *  *</a:t>
            </a:r>
            <a:endParaRPr lang="vi-VN" sz="18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1705890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i=0</a:t>
            </a:r>
            <a:r>
              <a:rPr lang="en-US" dirty="0">
                <a:solidFill>
                  <a:srgbClr val="FF0000"/>
                </a:solidFill>
              </a:rPr>
              <a:t>; i&lt;n;	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j=0; </a:t>
            </a:r>
            <a:r>
              <a:rPr lang="en-US" dirty="0" smtClean="0">
                <a:solidFill>
                  <a:srgbClr val="FF0000"/>
                </a:solidFill>
              </a:rPr>
              <a:t>j&lt;n: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dấu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2935069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i=0; i&lt;n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	j=0; </a:t>
            </a:r>
            <a:r>
              <a:rPr lang="en-US" dirty="0" smtClean="0">
                <a:solidFill>
                  <a:srgbClr val="FF0000"/>
                </a:solidFill>
              </a:rPr>
              <a:t>j&lt;i+1: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dấu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6429" y="419100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i=0; i&lt;n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	j=0;j&lt;n-i: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dấu</a:t>
            </a:r>
            <a:r>
              <a:rPr lang="en-US" dirty="0" smtClean="0">
                <a:solidFill>
                  <a:srgbClr val="FF0000"/>
                </a:solidFill>
              </a:rPr>
              <a:t> 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52714" y="4057471"/>
            <a:ext cx="152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  *  *</a:t>
            </a:r>
          </a:p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  *</a:t>
            </a:r>
          </a:p>
          <a:p>
            <a:pPr eaLnBrk="1" hangingPunct="1"/>
            <a:r>
              <a:rPr lang="en-US" sz="1800" dirty="0" smtClean="0">
                <a:solidFill>
                  <a:srgbClr val="0000CC"/>
                </a:solidFill>
              </a:rPr>
              <a:t>*  *</a:t>
            </a:r>
          </a:p>
          <a:p>
            <a:pPr eaLnBrk="1" hangingPunct="1"/>
            <a:r>
              <a:rPr lang="en-US" sz="1800" dirty="0">
                <a:solidFill>
                  <a:srgbClr val="0000CC"/>
                </a:solidFill>
              </a:rPr>
              <a:t>*</a:t>
            </a:r>
            <a:endParaRPr lang="en-US" sz="18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90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err="1" smtClean="0"/>
              <a:t>trình</a:t>
            </a:r>
            <a:r>
              <a:rPr lang="en-US" smtClean="0"/>
              <a:t> nhập vào n và in </a:t>
            </a:r>
            <a:r>
              <a:rPr lang="en-US" err="1" smtClean="0"/>
              <a:t>ra</a:t>
            </a:r>
            <a:r>
              <a:rPr lang="en-US" smtClean="0"/>
              <a:t> màn</a:t>
            </a:r>
            <a:r>
              <a:rPr lang="en-US"/>
              <a:t> </a:t>
            </a:r>
            <a:r>
              <a:rPr lang="en-US" smtClean="0"/>
              <a:t>hình hình sau (n=4):</a:t>
            </a:r>
            <a:endParaRPr lang="vi-VN" dirty="0"/>
          </a:p>
          <a:p>
            <a:pPr algn="just"/>
            <a:endParaRPr lang="vi-VN" dirty="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2819400" y="2438400"/>
            <a:ext cx="2743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0000CC"/>
                </a:solidFill>
              </a:rPr>
              <a:t>         *</a:t>
            </a:r>
          </a:p>
          <a:p>
            <a:pPr eaLnBrk="1" hangingPunct="1"/>
            <a:r>
              <a:rPr lang="en-US" sz="3200" dirty="0">
                <a:solidFill>
                  <a:srgbClr val="0000CC"/>
                </a:solidFill>
              </a:rPr>
              <a:t>      * * * </a:t>
            </a:r>
          </a:p>
          <a:p>
            <a:pPr eaLnBrk="1" hangingPunct="1"/>
            <a:r>
              <a:rPr lang="en-US" sz="3200" dirty="0">
                <a:solidFill>
                  <a:srgbClr val="0000CC"/>
                </a:solidFill>
              </a:rPr>
              <a:t>   </a:t>
            </a:r>
            <a:r>
              <a:rPr lang="en-US" sz="3200">
                <a:solidFill>
                  <a:srgbClr val="0000CC"/>
                </a:solidFill>
              </a:rPr>
              <a:t>* </a:t>
            </a:r>
            <a:r>
              <a:rPr lang="en-US" sz="3200" smtClean="0">
                <a:solidFill>
                  <a:srgbClr val="0000CC"/>
                </a:solidFill>
              </a:rPr>
              <a:t>* </a:t>
            </a:r>
            <a:r>
              <a:rPr lang="en-US" sz="3200" dirty="0">
                <a:solidFill>
                  <a:srgbClr val="0000CC"/>
                </a:solidFill>
              </a:rPr>
              <a:t>* * *         * * * * * * *</a:t>
            </a:r>
            <a:endParaRPr lang="vi-VN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38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960</TotalTime>
  <Words>218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OK1</vt:lpstr>
      <vt:lpstr>BÀI TẬP THỰC HÀNH 5</vt:lpstr>
      <vt:lpstr>Nội dung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82</cp:revision>
  <dcterms:created xsi:type="dcterms:W3CDTF">2016-11-10T08:19:54Z</dcterms:created>
  <dcterms:modified xsi:type="dcterms:W3CDTF">2016-11-20T10:00:02Z</dcterms:modified>
</cp:coreProperties>
</file>