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5" r:id="rId3"/>
    <p:sldId id="327" r:id="rId4"/>
    <p:sldId id="326" r:id="rId5"/>
    <p:sldId id="30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trâu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trăm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bó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cỏ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800100" lvl="2" indent="0" algn="just">
              <a:buNone/>
            </a:pPr>
            <a:r>
              <a:rPr lang="vi-VN" sz="2400" dirty="0">
                <a:solidFill>
                  <a:srgbClr val="0070C0"/>
                </a:solidFill>
              </a:rPr>
              <a:t>Trâu đứng ăn năm</a:t>
            </a:r>
          </a:p>
          <a:p>
            <a:pPr marL="800100" lvl="2" indent="0" algn="just">
              <a:buNone/>
            </a:pPr>
            <a:r>
              <a:rPr lang="vi-VN" sz="2400" dirty="0" smtClean="0">
                <a:solidFill>
                  <a:srgbClr val="0070C0"/>
                </a:solidFill>
              </a:rPr>
              <a:t>Trâu </a:t>
            </a:r>
            <a:r>
              <a:rPr lang="vi-VN" sz="2400" dirty="0">
                <a:solidFill>
                  <a:srgbClr val="0070C0"/>
                </a:solidFill>
              </a:rPr>
              <a:t>nằm ăn ba</a:t>
            </a:r>
          </a:p>
          <a:p>
            <a:pPr marL="800100" lvl="2" indent="0" algn="just">
              <a:buNone/>
            </a:pPr>
            <a:r>
              <a:rPr lang="vi-VN" sz="2400" dirty="0" smtClean="0">
                <a:solidFill>
                  <a:srgbClr val="0070C0"/>
                </a:solidFill>
              </a:rPr>
              <a:t>Lụ </a:t>
            </a:r>
            <a:r>
              <a:rPr lang="vi-VN" sz="2400" dirty="0">
                <a:solidFill>
                  <a:srgbClr val="0070C0"/>
                </a:solidFill>
              </a:rPr>
              <a:t>khụ trâu già</a:t>
            </a:r>
          </a:p>
          <a:p>
            <a:pPr marL="800100" lvl="2" indent="0" algn="just">
              <a:buNone/>
            </a:pPr>
            <a:r>
              <a:rPr lang="vi-VN" sz="2400" dirty="0" smtClean="0">
                <a:solidFill>
                  <a:srgbClr val="0070C0"/>
                </a:solidFill>
              </a:rPr>
              <a:t>Ba </a:t>
            </a:r>
            <a:r>
              <a:rPr lang="vi-VN" sz="2400" dirty="0">
                <a:solidFill>
                  <a:srgbClr val="0070C0"/>
                </a:solidFill>
              </a:rPr>
              <a:t>con một bó</a:t>
            </a:r>
          </a:p>
          <a:p>
            <a:pPr marL="800100" lvl="2" indent="0" algn="just">
              <a:buNone/>
            </a:pPr>
            <a:r>
              <a:rPr lang="vi-VN" sz="2400" dirty="0" smtClean="0">
                <a:solidFill>
                  <a:srgbClr val="0070C0"/>
                </a:solidFill>
              </a:rPr>
              <a:t>Trăm </a:t>
            </a:r>
            <a:r>
              <a:rPr lang="vi-VN" sz="2400" dirty="0">
                <a:solidFill>
                  <a:srgbClr val="0070C0"/>
                </a:solidFill>
              </a:rPr>
              <a:t>con ăn cỏ</a:t>
            </a:r>
          </a:p>
          <a:p>
            <a:pPr marL="800100" lvl="2" indent="0" algn="just">
              <a:buNone/>
            </a:pPr>
            <a:r>
              <a:rPr lang="vi-VN" sz="2400" dirty="0" smtClean="0">
                <a:solidFill>
                  <a:srgbClr val="0070C0"/>
                </a:solidFill>
              </a:rPr>
              <a:t>Trăm </a:t>
            </a:r>
            <a:r>
              <a:rPr lang="vi-VN" sz="2400" dirty="0">
                <a:solidFill>
                  <a:srgbClr val="0070C0"/>
                </a:solidFill>
              </a:rPr>
              <a:t>bó no nê.</a:t>
            </a:r>
          </a:p>
          <a:p>
            <a:pPr marL="800100" lvl="2" indent="0" algn="just">
              <a:buNone/>
            </a:pPr>
            <a:r>
              <a:rPr lang="vi-VN" sz="2400" dirty="0" smtClean="0">
                <a:solidFill>
                  <a:srgbClr val="0070C0"/>
                </a:solidFill>
              </a:rPr>
              <a:t>Hỏi </a:t>
            </a:r>
            <a:r>
              <a:rPr lang="vi-VN" sz="2400" dirty="0">
                <a:solidFill>
                  <a:srgbClr val="0070C0"/>
                </a:solidFill>
              </a:rPr>
              <a:t>có bao nhiêu </a:t>
            </a:r>
            <a:r>
              <a:rPr lang="vi-VN" sz="2400">
                <a:solidFill>
                  <a:srgbClr val="0070C0"/>
                </a:solidFill>
              </a:rPr>
              <a:t>trâu </a:t>
            </a:r>
            <a:r>
              <a:rPr lang="vi-VN" sz="2400" smtClean="0">
                <a:solidFill>
                  <a:srgbClr val="0070C0"/>
                </a:solidFill>
              </a:rPr>
              <a:t>đứng, </a:t>
            </a:r>
            <a:r>
              <a:rPr lang="vi-VN" sz="2400">
                <a:solidFill>
                  <a:srgbClr val="0070C0"/>
                </a:solidFill>
              </a:rPr>
              <a:t>trâu </a:t>
            </a:r>
            <a:r>
              <a:rPr lang="vi-VN" sz="2400" smtClean="0">
                <a:solidFill>
                  <a:srgbClr val="0070C0"/>
                </a:solidFill>
              </a:rPr>
              <a:t>nằm, </a:t>
            </a:r>
            <a:r>
              <a:rPr lang="vi-VN" sz="2400" dirty="0">
                <a:solidFill>
                  <a:srgbClr val="0070C0"/>
                </a:solidFill>
              </a:rPr>
              <a:t>trâu già ?</a:t>
            </a:r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z="2400" smtClean="0">
                <a:solidFill>
                  <a:srgbClr val="0070C0"/>
                </a:solidFill>
              </a:rPr>
              <a:t>i: trâu đứng 100/5 = 20</a:t>
            </a:r>
          </a:p>
          <a:p>
            <a:pPr algn="just"/>
            <a:r>
              <a:rPr lang="en-US" smtClean="0">
                <a:solidFill>
                  <a:srgbClr val="0070C0"/>
                </a:solidFill>
              </a:rPr>
              <a:t>J: trâu nằm 100/3 = 33</a:t>
            </a:r>
          </a:p>
          <a:p>
            <a:pPr algn="just"/>
            <a:r>
              <a:rPr lang="en-US" sz="2400" smtClean="0">
                <a:solidFill>
                  <a:srgbClr val="0070C0"/>
                </a:solidFill>
              </a:rPr>
              <a:t>100-i-j</a:t>
            </a:r>
          </a:p>
          <a:p>
            <a:pPr algn="just"/>
            <a:endParaRPr lang="vi-V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9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trâu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bó</a:t>
            </a:r>
            <a:r>
              <a:rPr lang="en-US" dirty="0" smtClean="0"/>
              <a:t> </a:t>
            </a:r>
            <a:r>
              <a:rPr lang="en-US" dirty="0" err="1" smtClean="0"/>
              <a:t>cỏ</a:t>
            </a:r>
            <a:r>
              <a:rPr lang="en-US" dirty="0" smtClean="0"/>
              <a:t>.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mtClean="0"/>
              <a:t>Ta có phương trình: </a:t>
            </a:r>
          </a:p>
          <a:p>
            <a:pPr marL="914400" lvl="2" indent="0" algn="just">
              <a:buNone/>
            </a:pPr>
            <a:r>
              <a:rPr lang="en-US" sz="2000" smtClean="0">
                <a:solidFill>
                  <a:srgbClr val="FF0000"/>
                </a:solidFill>
              </a:rPr>
              <a:t>5xTrauDung+3xTrauNam+(100-TrauDung-TrauNam)/3 = 100</a:t>
            </a:r>
          </a:p>
          <a:p>
            <a:pPr lvl="1" algn="just"/>
            <a:r>
              <a:rPr lang="en-US" smtClean="0"/>
              <a:t>Số </a:t>
            </a:r>
            <a:r>
              <a:rPr lang="en-US" dirty="0" err="1" smtClean="0"/>
              <a:t>trâu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100/5 (i)</a:t>
            </a:r>
          </a:p>
          <a:p>
            <a:pPr lvl="1" algn="just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trâu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100/3 (j)</a:t>
            </a:r>
          </a:p>
          <a:p>
            <a:pPr lvl="1" algn="just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5*i+3*j+(100-i-j)/3)==100 &amp;&amp; (100-i-j)%3==0)</a:t>
            </a:r>
          </a:p>
          <a:p>
            <a:pPr algn="just"/>
            <a:endParaRPr lang="en-US" dirty="0" smtClean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1326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1114</TotalTime>
  <Words>160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OK1</vt:lpstr>
      <vt:lpstr>BÀI TẬP TỰ THỰC HÀNH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89</cp:revision>
  <dcterms:created xsi:type="dcterms:W3CDTF">2016-11-10T08:19:54Z</dcterms:created>
  <dcterms:modified xsi:type="dcterms:W3CDTF">2016-11-21T16:03:47Z</dcterms:modified>
</cp:coreProperties>
</file>