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6" r:id="rId4"/>
    <p:sldId id="312" r:id="rId5"/>
    <p:sldId id="313" r:id="rId6"/>
    <p:sldId id="314" r:id="rId7"/>
    <p:sldId id="315" r:id="rId8"/>
    <p:sldId id="316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4196" autoAdjust="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2289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THAM SỐ CỦA HÀM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983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546350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11538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682750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79705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Cách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truyền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tham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6543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Truyền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tham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trị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513138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Truyền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tham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biến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86138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535238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677988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774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633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21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4268788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514600" y="43608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Tham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số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gọi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hằng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232275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436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1905000" y="5149397"/>
            <a:ext cx="5311775" cy="688975"/>
            <a:chOff x="720" y="1392"/>
            <a:chExt cx="4058" cy="480"/>
          </a:xfrm>
        </p:grpSpPr>
        <p:sp>
          <p:nvSpPr>
            <p:cNvPr id="37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3"/>
          <p:cNvSpPr txBox="1">
            <a:spLocks noChangeArrowheads="1"/>
          </p:cNvSpPr>
          <p:nvPr/>
        </p:nvSpPr>
        <p:spPr bwMode="black">
          <a:xfrm>
            <a:off x="2514600" y="525734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Giá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trị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mặc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định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cho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tham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gray">
          <a:xfrm>
            <a:off x="2043113" y="523671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  <p:pic>
        <p:nvPicPr>
          <p:cNvPr id="43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5146675"/>
            <a:ext cx="792163" cy="9493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 Đối với các hàm có tham số hình thức thì khi thực </a:t>
            </a:r>
            <a:r>
              <a:rPr lang="vi-VN" dirty="0" smtClean="0"/>
              <a:t>h</a:t>
            </a:r>
            <a:r>
              <a:rPr lang="en-US" dirty="0" err="1" smtClean="0"/>
              <a:t>iệ</a:t>
            </a:r>
            <a:r>
              <a:rPr lang="vi-VN" dirty="0" smtClean="0"/>
              <a:t>n </a:t>
            </a:r>
            <a:r>
              <a:rPr lang="vi-VN" dirty="0"/>
              <a:t>phải được truyền giá trị thực cho các tham số này.  </a:t>
            </a:r>
          </a:p>
          <a:p>
            <a:pPr algn="just"/>
            <a:r>
              <a:rPr lang="vi-VN" dirty="0"/>
              <a:t> Có 2 cách truyền tham số: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Truyền </a:t>
            </a:r>
            <a:r>
              <a:rPr lang="en-US" dirty="0" err="1" smtClean="0">
                <a:solidFill>
                  <a:srgbClr val="0070C0"/>
                </a:solidFill>
              </a:rPr>
              <a:t>tham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vi-VN" dirty="0" smtClean="0">
                <a:solidFill>
                  <a:srgbClr val="0070C0"/>
                </a:solidFill>
              </a:rPr>
              <a:t>trị</a:t>
            </a:r>
            <a:r>
              <a:rPr lang="vi-VN" dirty="0"/>
              <a:t>: khi tham số hình thức thay đổi thì tham số thực vẫn không thay đổi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Truyền </a:t>
            </a:r>
            <a:r>
              <a:rPr lang="en-US" dirty="0" err="1" smtClean="0">
                <a:solidFill>
                  <a:srgbClr val="0070C0"/>
                </a:solidFill>
              </a:rPr>
              <a:t>tham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vi-VN" dirty="0" smtClean="0">
                <a:solidFill>
                  <a:srgbClr val="0070C0"/>
                </a:solidFill>
              </a:rPr>
              <a:t>biến</a:t>
            </a:r>
            <a:r>
              <a:rPr lang="vi-VN" dirty="0"/>
              <a:t>: </a:t>
            </a:r>
            <a:r>
              <a:rPr lang="en-US" dirty="0" smtClean="0"/>
              <a:t>k</a:t>
            </a:r>
            <a:r>
              <a:rPr lang="vi-VN" dirty="0" smtClean="0"/>
              <a:t>hi </a:t>
            </a:r>
            <a:r>
              <a:rPr lang="vi-VN" dirty="0"/>
              <a:t>tham số hình thức thay đổi thì tham số thực cũng thay đổi theo</a:t>
            </a: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90600"/>
            <a:ext cx="678872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732033" y="1985885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5955657" y="1985885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Gọi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hàm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hoán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vị</a:t>
            </a:r>
            <a:r>
              <a:rPr lang="en-US" b="1" dirty="0" smtClean="0">
                <a:solidFill>
                  <a:srgbClr val="FFFFFF"/>
                </a:solidFill>
              </a:rPr>
              <a:t> x, y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5764788" y="2575642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5764788" y="3189551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gray">
          <a:xfrm>
            <a:off x="6018788" y="2562941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0000CC"/>
                </a:solidFill>
              </a:rPr>
              <a:t>Kết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quả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xuất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ra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màn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hình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là</a:t>
            </a:r>
            <a:r>
              <a:rPr lang="en-US" sz="1400" dirty="0" smtClean="0">
                <a:solidFill>
                  <a:srgbClr val="0000CC"/>
                </a:solidFill>
              </a:rPr>
              <a:t>: x = 1, y = 2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gray">
          <a:xfrm>
            <a:off x="6018788" y="3148729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 dirty="0" err="1" smtClean="0">
                <a:solidFill>
                  <a:srgbClr val="0000CC"/>
                </a:solidFill>
              </a:rPr>
              <a:t>Vậy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để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hoán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vị</a:t>
            </a:r>
            <a:r>
              <a:rPr lang="en-US" sz="1400" dirty="0" smtClean="0">
                <a:solidFill>
                  <a:srgbClr val="0000CC"/>
                </a:solidFill>
              </a:rPr>
              <a:t> x, y ta </a:t>
            </a:r>
            <a:r>
              <a:rPr lang="en-US" sz="1400" dirty="0" err="1" smtClean="0">
                <a:solidFill>
                  <a:srgbClr val="0000CC"/>
                </a:solidFill>
              </a:rPr>
              <a:t>phải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làm</a:t>
            </a:r>
            <a:r>
              <a:rPr lang="en-US" sz="1400" dirty="0" smtClean="0">
                <a:solidFill>
                  <a:srgbClr val="0000CC"/>
                </a:solidFill>
              </a:rPr>
              <a:t> ?</a:t>
            </a:r>
            <a:endParaRPr lang="en-US" sz="1400" b="1" dirty="0">
              <a:solidFill>
                <a:srgbClr val="0000C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29000" y="2176385"/>
            <a:ext cx="2303033" cy="277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1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23747"/>
            <a:ext cx="6715891" cy="476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732033" y="1985885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5955657" y="1985885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Gọi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hàm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hoán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vị</a:t>
            </a:r>
            <a:r>
              <a:rPr lang="en-US" b="1" dirty="0" smtClean="0">
                <a:solidFill>
                  <a:srgbClr val="FFFFFF"/>
                </a:solidFill>
              </a:rPr>
              <a:t> x, y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5764788" y="2575642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5764788" y="3189551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gray">
          <a:xfrm>
            <a:off x="6018788" y="2562941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0000CC"/>
                </a:solidFill>
              </a:rPr>
              <a:t>Kết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quả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xuất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ra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màn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hình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là</a:t>
            </a:r>
            <a:r>
              <a:rPr lang="en-US" sz="1400" dirty="0" smtClean="0">
                <a:solidFill>
                  <a:srgbClr val="0000CC"/>
                </a:solidFill>
              </a:rPr>
              <a:t>: x = 2, y = 1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gray">
          <a:xfrm>
            <a:off x="6018788" y="3148729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 dirty="0" err="1" smtClean="0">
                <a:solidFill>
                  <a:srgbClr val="0000CC"/>
                </a:solidFill>
              </a:rPr>
              <a:t>Truyền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tham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biến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bằng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cách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thêm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dấu</a:t>
            </a:r>
            <a:r>
              <a:rPr lang="en-US" sz="1400" dirty="0" smtClean="0">
                <a:solidFill>
                  <a:srgbClr val="0000CC"/>
                </a:solidFill>
              </a:rPr>
              <a:t> &amp; </a:t>
            </a:r>
            <a:r>
              <a:rPr lang="en-US" sz="1400" dirty="0" err="1" smtClean="0">
                <a:solidFill>
                  <a:srgbClr val="0000CC"/>
                </a:solidFill>
              </a:rPr>
              <a:t>trước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tham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số</a:t>
            </a:r>
            <a:endParaRPr lang="en-US" sz="1400" b="1" dirty="0">
              <a:solidFill>
                <a:srgbClr val="0000C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29000" y="2176385"/>
            <a:ext cx="2303033" cy="277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 flipV="1">
            <a:off x="3429000" y="1676402"/>
            <a:ext cx="2335788" cy="1636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 flipV="1">
            <a:off x="4800600" y="1676402"/>
            <a:ext cx="964188" cy="1636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55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066959" y="6121789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90583" y="6121789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Báo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lỗi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97690" cy="452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9" y="1447800"/>
            <a:ext cx="4320797" cy="45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838200"/>
            <a:ext cx="472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Truyền </a:t>
            </a:r>
            <a:r>
              <a:rPr lang="en-US" sz="2200" b="1" i="1" dirty="0" err="1" smtClean="0">
                <a:solidFill>
                  <a:srgbClr val="0000CC"/>
                </a:solidFill>
                <a:latin typeface="Arial" charset="0"/>
              </a:rPr>
              <a:t>tham</a:t>
            </a:r>
            <a:r>
              <a:rPr lang="en-US" sz="2200" b="1" i="1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vi-VN" sz="2200" b="1" i="1" dirty="0" smtClean="0">
                <a:solidFill>
                  <a:srgbClr val="0000CC"/>
                </a:solidFill>
                <a:latin typeface="Arial" charset="0"/>
              </a:rPr>
              <a:t>trị</a:t>
            </a:r>
            <a:endParaRPr lang="vi-VN" sz="2200" b="1" i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724400" y="838200"/>
            <a:ext cx="3962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Truyền </a:t>
            </a:r>
            <a:r>
              <a:rPr lang="en-US" sz="2200" b="1" i="1" dirty="0" err="1" smtClean="0">
                <a:solidFill>
                  <a:srgbClr val="0000CC"/>
                </a:solidFill>
                <a:latin typeface="Arial" charset="0"/>
              </a:rPr>
              <a:t>tham</a:t>
            </a:r>
            <a:r>
              <a:rPr lang="en-US" sz="2200" b="1" i="1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vi-VN" sz="2200" b="1" i="1" dirty="0" smtClean="0">
                <a:solidFill>
                  <a:srgbClr val="0000CC"/>
                </a:solidFill>
                <a:latin typeface="Arial" charset="0"/>
              </a:rPr>
              <a:t>biến</a:t>
            </a:r>
            <a:endParaRPr lang="vi-VN" sz="2200" b="1" i="1" dirty="0">
              <a:solidFill>
                <a:srgbClr val="0000CC"/>
              </a:solidFill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20000" y="5029200"/>
            <a:ext cx="1" cy="109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858000" y="5727894"/>
            <a:ext cx="762001" cy="39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54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980147" y="2531997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03771" y="2531997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Báo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lỗi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72000" y="2912997"/>
            <a:ext cx="2787770" cy="973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Khi </a:t>
            </a:r>
            <a:r>
              <a:rPr lang="vi-VN" dirty="0" smtClean="0"/>
              <a:t>định </a:t>
            </a:r>
            <a:r>
              <a:rPr lang="vi-VN" dirty="0"/>
              <a:t>nghĩa một hàm,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vi-VN" dirty="0" smtClean="0"/>
              <a:t>có </a:t>
            </a:r>
            <a:r>
              <a:rPr lang="vi-VN" dirty="0"/>
              <a:t>thể xác định một giá trị mặc định cho mỗi tham số </a:t>
            </a:r>
            <a:r>
              <a:rPr lang="vi-VN" b="1" dirty="0">
                <a:solidFill>
                  <a:srgbClr val="FF0000"/>
                </a:solidFill>
              </a:rPr>
              <a:t>cuối cùng</a:t>
            </a:r>
            <a:r>
              <a:rPr lang="vi-VN" dirty="0"/>
              <a:t>. Giá trị này sẽ được sử dụng nếu tham số tương ứng là để trống bên trái khi gọi hàm đó</a:t>
            </a:r>
            <a:r>
              <a:rPr lang="vi-VN" dirty="0" smtClean="0"/>
              <a:t>.</a:t>
            </a:r>
            <a:endParaRPr lang="en-US" dirty="0" smtClean="0"/>
          </a:p>
          <a:p>
            <a:pPr lvl="1"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:</a:t>
            </a:r>
            <a:endParaRPr lang="en-US" dirty="0" smtClean="0"/>
          </a:p>
          <a:p>
            <a:pPr marL="800100" lvl="2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cong2so(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 = 1,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 = 1)</a:t>
            </a:r>
          </a:p>
          <a:p>
            <a:pPr marL="800100" lvl="2" indent="0" algn="just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cong2so(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 = 1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800100" lvl="2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cong2so(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 = 1,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b)</a:t>
            </a:r>
          </a:p>
          <a:p>
            <a:pPr lvl="1" algn="just"/>
            <a:r>
              <a:rPr lang="vi-VN" dirty="0" smtClean="0"/>
              <a:t>Nếu </a:t>
            </a:r>
            <a:r>
              <a:rPr lang="vi-VN" dirty="0"/>
              <a:t>một giá trị cho tham số đó không được truyền khi hàm được gọi, thì giá trị mặc định đã cung cấp sẽ được sử </a:t>
            </a:r>
            <a:r>
              <a:rPr lang="vi-VN" dirty="0" smtClean="0"/>
              <a:t>dụng</a:t>
            </a:r>
            <a:endParaRPr lang="en-US" dirty="0" smtClean="0"/>
          </a:p>
          <a:p>
            <a:pPr lvl="1" algn="just"/>
            <a:r>
              <a:rPr lang="en-US" dirty="0" smtClean="0"/>
              <a:t>N</a:t>
            </a:r>
            <a:r>
              <a:rPr lang="vi-VN" dirty="0" smtClean="0"/>
              <a:t>ếu </a:t>
            </a:r>
            <a:r>
              <a:rPr lang="vi-VN" dirty="0"/>
              <a:t>một giá trị đã được xác định, thì giá trị mặc định này bị bỏ qua </a:t>
            </a:r>
            <a:r>
              <a:rPr lang="en-US" dirty="0" err="1" smtClean="0"/>
              <a:t>th</a:t>
            </a:r>
            <a:r>
              <a:rPr lang="vi-VN" dirty="0" smtClean="0"/>
              <a:t>ay </a:t>
            </a:r>
            <a:r>
              <a:rPr lang="vi-VN" dirty="0"/>
              <a:t>vào đó, giá trị đã </a:t>
            </a:r>
            <a:r>
              <a:rPr lang="vi-VN" dirty="0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vi-VN" dirty="0" smtClean="0"/>
              <a:t> </a:t>
            </a:r>
            <a:r>
              <a:rPr lang="vi-VN" dirty="0"/>
              <a:t>được sử dụng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8673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990495" y="1974721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14119" y="1974721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Thiếu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tham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số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82131"/>
            <a:ext cx="4953000" cy="443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342120"/>
            <a:ext cx="4539516" cy="113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>
            <a:stCxn id="10" idx="1"/>
          </p:cNvCxnSpPr>
          <p:nvPr/>
        </p:nvCxnSpPr>
        <p:spPr>
          <a:xfrm flipH="1">
            <a:off x="3276600" y="2165221"/>
            <a:ext cx="2713895" cy="271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4419601" y="1447801"/>
            <a:ext cx="1570894" cy="717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6111620" y="5090991"/>
            <a:ext cx="2759247" cy="818568"/>
            <a:chOff x="3618" y="3480"/>
            <a:chExt cx="1200" cy="275"/>
          </a:xfrm>
        </p:grpSpPr>
        <p:sp>
          <p:nvSpPr>
            <p:cNvPr id="17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black">
          <a:xfrm>
            <a:off x="6335244" y="5090991"/>
            <a:ext cx="2428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Tham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số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mang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giá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trị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khác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>
            <a:stCxn id="18" idx="1"/>
          </p:cNvCxnSpPr>
          <p:nvPr/>
        </p:nvCxnSpPr>
        <p:spPr>
          <a:xfrm flipH="1" flipV="1">
            <a:off x="3639468" y="4267200"/>
            <a:ext cx="2472152" cy="1180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35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787</TotalTime>
  <Words>394</Words>
  <Application>Microsoft Office PowerPoint</Application>
  <PresentationFormat>On-screen Show (4:3)</PresentationFormat>
  <Paragraphs>51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OK1</vt:lpstr>
      <vt:lpstr>THAM SỐ CỦA HÀM</vt:lpstr>
      <vt:lpstr>Nội dung</vt:lpstr>
      <vt:lpstr>Cách truyền tham số</vt:lpstr>
      <vt:lpstr>Truyền tham trị</vt:lpstr>
      <vt:lpstr>Truyền tham biến</vt:lpstr>
      <vt:lpstr>Tham số gọi hàm là hằng số</vt:lpstr>
      <vt:lpstr>Giá trị mặc định cho tham số</vt:lpstr>
      <vt:lpstr>Giá trị mặc định cho tham số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83</cp:revision>
  <dcterms:created xsi:type="dcterms:W3CDTF">2016-11-10T08:19:54Z</dcterms:created>
  <dcterms:modified xsi:type="dcterms:W3CDTF">2016-11-21T17:39:52Z</dcterms:modified>
</cp:coreProperties>
</file>