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96" r:id="rId4"/>
    <p:sldId id="315" r:id="rId5"/>
    <p:sldId id="317" r:id="rId6"/>
    <p:sldId id="316" r:id="rId7"/>
    <p:sldId id="304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6FB9D7"/>
    <a:srgbClr val="808080"/>
    <a:srgbClr val="969696"/>
    <a:srgbClr val="FF7F00"/>
    <a:srgbClr val="000000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84196" autoAdjust="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3276600"/>
            <a:ext cx="5791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KHAI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BÁO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HÀM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983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36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546350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411538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682750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495550" y="1797050"/>
            <a:ext cx="434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Khai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báo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hàm</a:t>
            </a:r>
            <a:r>
              <a:rPr lang="en-US" sz="2400" b="1" dirty="0" smtClean="0">
                <a:solidFill>
                  <a:srgbClr val="FFFFFF"/>
                </a:solidFill>
              </a:rPr>
              <a:t> (Prototype)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438400" y="3513138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Minh </a:t>
            </a:r>
            <a:r>
              <a:rPr lang="en-US" sz="2400" b="1" dirty="0" err="1" smtClean="0">
                <a:solidFill>
                  <a:srgbClr val="FFFFFF"/>
                </a:solidFill>
              </a:rPr>
              <a:t>họa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khai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báo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hàm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386138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535238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677988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17748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6336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521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black">
          <a:xfrm>
            <a:off x="2495550" y="2619828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Định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nghĩa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hàm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(Prototype)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Một </a:t>
            </a:r>
            <a:r>
              <a:rPr lang="vi-VN" b="1" dirty="0"/>
              <a:t>khai báo hàm </a:t>
            </a:r>
            <a:r>
              <a:rPr lang="vi-VN" dirty="0"/>
              <a:t>thông báo cho trình biên dịch về tên hàm và cách gọi của hàm. Phần thân hàm có thể định nghĩa một cách rời rạc.</a:t>
            </a:r>
          </a:p>
          <a:p>
            <a:pPr algn="just"/>
            <a:r>
              <a:rPr lang="vi-VN" dirty="0" smtClean="0"/>
              <a:t>Một </a:t>
            </a:r>
            <a:r>
              <a:rPr lang="vi-VN" dirty="0"/>
              <a:t>khai báo hàm có các phần </a:t>
            </a:r>
            <a:r>
              <a:rPr lang="vi-VN" dirty="0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de-DE" dirty="0" smtClean="0"/>
              <a:t>	</a:t>
            </a:r>
            <a:r>
              <a:rPr lang="de-DE" dirty="0" smtClean="0">
                <a:solidFill>
                  <a:srgbClr val="0070C0"/>
                </a:solidFill>
              </a:rPr>
              <a:t>kieu_tra_ve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ten_ham </a:t>
            </a:r>
            <a:r>
              <a:rPr lang="de-DE" dirty="0" smtClean="0"/>
              <a:t>(danh sach tham so);</a:t>
            </a:r>
          </a:p>
          <a:p>
            <a:pPr algn="just"/>
            <a:r>
              <a:rPr lang="de-DE" dirty="0"/>
              <a:t>Ví dụ</a:t>
            </a:r>
            <a:r>
              <a:rPr lang="de-DE" dirty="0" smtClean="0"/>
              <a:t>:</a:t>
            </a:r>
          </a:p>
          <a:p>
            <a:pPr marL="457200" lvl="1" indent="0" algn="just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cong2so</a:t>
            </a:r>
            <a:r>
              <a:rPr lang="de-DE" dirty="0" smtClean="0"/>
              <a:t> (int a, int b);</a:t>
            </a:r>
          </a:p>
          <a:p>
            <a:pPr marL="457200" lvl="1" indent="0" algn="just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nhan2so</a:t>
            </a:r>
            <a:r>
              <a:rPr lang="de-DE" dirty="0" smtClean="0"/>
              <a:t> (int a, int b);</a:t>
            </a:r>
          </a:p>
          <a:p>
            <a:pPr marL="457200" lvl="1" indent="0" algn="just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hoanvi</a:t>
            </a:r>
            <a:r>
              <a:rPr lang="de-DE" dirty="0" smtClean="0"/>
              <a:t> (int &amp;a, int &amp;b);</a:t>
            </a:r>
          </a:p>
          <a:p>
            <a:pPr marL="0" indent="0" algn="just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(Prototype)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Tên các tham số không quan trọng trong việc khai báo hàm, và kiểu dưới đây là cách khai báo hợp lệ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</a:p>
          <a:p>
            <a:pPr algn="just"/>
            <a:r>
              <a:rPr lang="de-DE" dirty="0" smtClean="0"/>
              <a:t>Ví </a:t>
            </a:r>
            <a:r>
              <a:rPr lang="de-DE" dirty="0"/>
              <a:t>dụ</a:t>
            </a:r>
            <a:r>
              <a:rPr lang="de-DE" dirty="0" smtClean="0"/>
              <a:t>:</a:t>
            </a:r>
          </a:p>
          <a:p>
            <a:pPr marL="457200" lvl="1" indent="0" algn="just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cong2so</a:t>
            </a:r>
            <a:r>
              <a:rPr lang="de-DE" dirty="0" smtClean="0"/>
              <a:t> (int, int);</a:t>
            </a:r>
          </a:p>
          <a:p>
            <a:pPr marL="457200" lvl="1" indent="0" algn="just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nhan2so</a:t>
            </a:r>
            <a:r>
              <a:rPr lang="de-DE" dirty="0" smtClean="0"/>
              <a:t> (int , int );</a:t>
            </a:r>
          </a:p>
          <a:p>
            <a:pPr marL="457200" lvl="1" indent="0" algn="just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hoanvi</a:t>
            </a:r>
            <a:r>
              <a:rPr lang="de-DE" dirty="0" smtClean="0"/>
              <a:t> (int &amp;, int &amp;);</a:t>
            </a:r>
          </a:p>
          <a:p>
            <a:pPr marL="0" indent="0" algn="just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8085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phải</a:t>
            </a:r>
            <a:r>
              <a:rPr lang="vi-VN" dirty="0" smtClean="0"/>
              <a:t> </a:t>
            </a:r>
            <a:r>
              <a:rPr lang="vi-VN" dirty="0"/>
              <a:t>khai báo hàm trước khi gọi hàm đó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algn="just"/>
            <a:r>
              <a:rPr lang="de-DE" dirty="0" smtClean="0"/>
              <a:t>Ví dụ:</a:t>
            </a:r>
          </a:p>
          <a:p>
            <a:pPr marL="457200" lvl="1" indent="0" algn="just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cong2so</a:t>
            </a:r>
            <a:r>
              <a:rPr lang="de-DE" dirty="0" smtClean="0"/>
              <a:t> (int, int);</a:t>
            </a:r>
          </a:p>
          <a:p>
            <a:pPr marL="457200" lvl="1" indent="0" algn="just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nhan2so</a:t>
            </a:r>
            <a:r>
              <a:rPr lang="de-DE" dirty="0" smtClean="0"/>
              <a:t> (int , int );</a:t>
            </a:r>
          </a:p>
          <a:p>
            <a:pPr marL="457200" lvl="1" indent="0" algn="just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rgbClr val="0070C0"/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hoanvi</a:t>
            </a:r>
            <a:r>
              <a:rPr lang="de-DE" dirty="0" smtClean="0"/>
              <a:t> (int &amp;, int &amp;);</a:t>
            </a:r>
          </a:p>
          <a:p>
            <a:pPr marL="0" indent="0" algn="just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04072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de-DE" dirty="0" smtClean="0"/>
              <a:t>Ví </a:t>
            </a:r>
            <a:r>
              <a:rPr lang="de-DE" dirty="0"/>
              <a:t>dụ</a:t>
            </a:r>
            <a:r>
              <a:rPr lang="de-DE" dirty="0" smtClean="0"/>
              <a:t>:</a:t>
            </a:r>
          </a:p>
          <a:p>
            <a:pPr marL="457200" lvl="1" indent="0" algn="just">
              <a:buNone/>
            </a:pPr>
            <a:r>
              <a:rPr lang="de-DE" dirty="0"/>
              <a:t>	</a:t>
            </a:r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7"/>
          <a:stretch/>
        </p:blipFill>
        <p:spPr bwMode="auto">
          <a:xfrm>
            <a:off x="257628" y="1447800"/>
            <a:ext cx="4220028" cy="49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99" y="1462088"/>
            <a:ext cx="4252686" cy="489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693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802</TotalTime>
  <Words>153</Words>
  <Application>Microsoft Office PowerPoint</Application>
  <PresentationFormat>On-screen Show (4:3)</PresentationFormat>
  <Paragraphs>37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OK1</vt:lpstr>
      <vt:lpstr>KHAI BÁO HÀM</vt:lpstr>
      <vt:lpstr>Nội dung</vt:lpstr>
      <vt:lpstr>Khai báo hàm (Prototype)</vt:lpstr>
      <vt:lpstr>Khai báo hàm (Prototype)</vt:lpstr>
      <vt:lpstr>Định nghĩa hàm</vt:lpstr>
      <vt:lpstr>Minh họa prototype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86</cp:revision>
  <dcterms:created xsi:type="dcterms:W3CDTF">2016-11-10T08:19:54Z</dcterms:created>
  <dcterms:modified xsi:type="dcterms:W3CDTF">2016-11-21T17:56:49Z</dcterms:modified>
</cp:coreProperties>
</file>