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96" r:id="rId4"/>
    <p:sldId id="318" r:id="rId5"/>
    <p:sldId id="315" r:id="rId6"/>
    <p:sldId id="317" r:id="rId7"/>
    <p:sldId id="316" r:id="rId8"/>
    <p:sldId id="30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2C06"/>
    <a:srgbClr val="6FB9D7"/>
    <a:srgbClr val="808080"/>
    <a:srgbClr val="969696"/>
    <a:srgbClr val="FF7F00"/>
    <a:srgbClr val="000000"/>
    <a:srgbClr val="33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84196" autoAdjust="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F2EDDF-53BD-43A0-BA3A-2C1DA5B1E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0" y="3352800"/>
            <a:ext cx="5410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CÂU LỆNH RETURN VÀ EXIT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6461" y="30596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37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1876425" y="2947987"/>
            <a:ext cx="5311775" cy="688975"/>
            <a:chOff x="720" y="1392"/>
            <a:chExt cx="4058" cy="480"/>
          </a:xfrm>
        </p:grpSpPr>
        <p:sp>
          <p:nvSpPr>
            <p:cNvPr id="69635" name="AutoShape 3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37" name="AutoShape 5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38" name="AutoShape 6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1876425" y="2084387"/>
            <a:ext cx="5311775" cy="688975"/>
            <a:chOff x="720" y="1392"/>
            <a:chExt cx="4058" cy="480"/>
          </a:xfrm>
        </p:grpSpPr>
        <p:sp>
          <p:nvSpPr>
            <p:cNvPr id="69650" name="AutoShape 18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69652" name="AutoShape 20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53" name="AutoShape 21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654" name="Text Box 22"/>
          <p:cNvSpPr txBox="1">
            <a:spLocks noChangeArrowheads="1"/>
          </p:cNvSpPr>
          <p:nvPr/>
        </p:nvSpPr>
        <p:spPr bwMode="black">
          <a:xfrm>
            <a:off x="2495550" y="2198687"/>
            <a:ext cx="434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Lệnh</a:t>
            </a:r>
            <a:r>
              <a:rPr lang="en-US" sz="2400" b="1" dirty="0" smtClean="0">
                <a:solidFill>
                  <a:srgbClr val="FFFFFF"/>
                </a:solidFill>
              </a:rPr>
              <a:t> return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pic>
        <p:nvPicPr>
          <p:cNvPr id="69661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92275" y="2936875"/>
            <a:ext cx="792163" cy="949325"/>
          </a:xfrm>
          <a:prstGeom prst="rect">
            <a:avLst/>
          </a:prstGeom>
          <a:noFill/>
        </p:spPr>
      </p:pic>
      <p:pic>
        <p:nvPicPr>
          <p:cNvPr id="69662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 l="42606" t="64474" r="19473"/>
          <a:stretch>
            <a:fillRect/>
          </a:stretch>
        </p:blipFill>
        <p:spPr bwMode="auto">
          <a:xfrm>
            <a:off x="1681163" y="2079625"/>
            <a:ext cx="792162" cy="949325"/>
          </a:xfrm>
          <a:prstGeom prst="rect">
            <a:avLst/>
          </a:prstGeom>
          <a:noFill/>
        </p:spPr>
      </p:pic>
      <p:sp>
        <p:nvSpPr>
          <p:cNvPr id="69664" name="Text Box 32"/>
          <p:cNvSpPr txBox="1">
            <a:spLocks noChangeArrowheads="1"/>
          </p:cNvSpPr>
          <p:nvPr/>
        </p:nvSpPr>
        <p:spPr bwMode="gray">
          <a:xfrm>
            <a:off x="2001838" y="2176462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gray">
          <a:xfrm>
            <a:off x="2014538" y="3035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black">
          <a:xfrm>
            <a:off x="2495550" y="3021465"/>
            <a:ext cx="449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 err="1" smtClean="0">
                <a:solidFill>
                  <a:srgbClr val="FFFFFF"/>
                </a:solidFill>
              </a:rPr>
              <a:t>Lệnh</a:t>
            </a:r>
            <a:r>
              <a:rPr lang="en-US" sz="2400" b="1" dirty="0" smtClean="0">
                <a:solidFill>
                  <a:srgbClr val="FFFFFF"/>
                </a:solidFill>
              </a:rPr>
              <a:t> exit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Xét</a:t>
            </a:r>
            <a:r>
              <a:rPr lang="en-US" dirty="0" smtClean="0"/>
              <a:t> m</a:t>
            </a:r>
            <a:r>
              <a:rPr lang="vi-VN" dirty="0" smtClean="0"/>
              <a:t>ột </a:t>
            </a:r>
            <a:r>
              <a:rPr lang="vi-VN" b="1" dirty="0"/>
              <a:t>khai báo hàm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800100" lvl="2" indent="0">
              <a:buNone/>
            </a:pPr>
            <a:r>
              <a:rPr lang="vi-VN" dirty="0">
                <a:solidFill>
                  <a:srgbClr val="0070C0"/>
                </a:solidFill>
              </a:rPr>
              <a:t>&lt;kiểu hàm&gt; </a:t>
            </a:r>
            <a:r>
              <a:rPr lang="vi-VN" dirty="0"/>
              <a:t>&lt;tên hàm</a:t>
            </a:r>
            <a:r>
              <a:rPr lang="vi-VN" dirty="0" smtClean="0"/>
              <a:t>&gt;</a:t>
            </a:r>
            <a:r>
              <a:rPr lang="en-US" dirty="0" smtClean="0"/>
              <a:t> </a:t>
            </a:r>
            <a:r>
              <a:rPr lang="vi-VN" dirty="0" smtClean="0"/>
              <a:t>(</a:t>
            </a:r>
            <a:r>
              <a:rPr lang="vi-VN" dirty="0"/>
              <a:t>danh sách tham số)</a:t>
            </a:r>
          </a:p>
          <a:p>
            <a:pPr marL="800100" lvl="2" indent="0">
              <a:buNone/>
            </a:pPr>
            <a:r>
              <a:rPr lang="vi-VN" dirty="0"/>
              <a:t>{</a:t>
            </a:r>
          </a:p>
          <a:p>
            <a:pPr marL="1257300" lvl="3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ệnh</a:t>
            </a:r>
            <a:r>
              <a:rPr lang="vi-VN" dirty="0" smtClean="0"/>
              <a:t>;</a:t>
            </a:r>
            <a:endParaRPr lang="vi-VN" dirty="0"/>
          </a:p>
          <a:p>
            <a:pPr marL="1257300" lvl="3" indent="0">
              <a:buNone/>
            </a:pPr>
            <a:r>
              <a:rPr lang="vi-VN" dirty="0">
                <a:solidFill>
                  <a:srgbClr val="0070C0"/>
                </a:solidFill>
              </a:rPr>
              <a:t>return (biểu thức trả về</a:t>
            </a:r>
            <a:r>
              <a:rPr lang="vi-VN" dirty="0" smtClean="0">
                <a:solidFill>
                  <a:srgbClr val="0070C0"/>
                </a:solidFill>
              </a:rPr>
              <a:t>);</a:t>
            </a:r>
            <a:endParaRPr lang="vi-VN" dirty="0">
              <a:solidFill>
                <a:srgbClr val="0070C0"/>
              </a:solidFill>
            </a:endParaRPr>
          </a:p>
          <a:p>
            <a:pPr marL="800100" lvl="2" indent="0">
              <a:buNone/>
            </a:pPr>
            <a:r>
              <a:rPr lang="vi-VN" dirty="0" smtClean="0"/>
              <a:t>}</a:t>
            </a:r>
            <a:endParaRPr lang="en-US" dirty="0" smtClean="0"/>
          </a:p>
          <a:p>
            <a:r>
              <a:rPr lang="vi-VN" dirty="0"/>
              <a:t>Trong đó </a:t>
            </a:r>
            <a:r>
              <a:rPr lang="vi-VN" b="1" dirty="0">
                <a:solidFill>
                  <a:srgbClr val="0070C0"/>
                </a:solidFill>
              </a:rPr>
              <a:t>return</a:t>
            </a:r>
            <a:r>
              <a:rPr lang="vi-VN" dirty="0">
                <a:solidFill>
                  <a:srgbClr val="0070C0"/>
                </a:solidFill>
              </a:rPr>
              <a:t> </a:t>
            </a:r>
            <a:r>
              <a:rPr lang="vi-VN" dirty="0"/>
              <a:t>là để truyền dữ liệu cho nơi gọi hàm. </a:t>
            </a:r>
            <a:endParaRPr lang="en-US" dirty="0" smtClean="0"/>
          </a:p>
          <a:p>
            <a:r>
              <a:rPr lang="vi-VN" dirty="0" smtClean="0"/>
              <a:t>Câu </a:t>
            </a:r>
            <a:r>
              <a:rPr lang="vi-VN" dirty="0"/>
              <a:t>lệnh </a:t>
            </a:r>
            <a:r>
              <a:rPr lang="vi-VN" b="1" dirty="0">
                <a:solidFill>
                  <a:srgbClr val="0070C0"/>
                </a:solidFill>
              </a:rPr>
              <a:t>return</a:t>
            </a:r>
            <a:r>
              <a:rPr lang="vi-VN" dirty="0">
                <a:solidFill>
                  <a:srgbClr val="0070C0"/>
                </a:solidFill>
              </a:rPr>
              <a:t> </a:t>
            </a:r>
            <a:r>
              <a:rPr lang="vi-VN" dirty="0"/>
              <a:t>bắt buộc là phải có đối với hàm có giá trị trả về.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vi-VN" dirty="0" smtClean="0"/>
              <a:t>ó </a:t>
            </a:r>
            <a:r>
              <a:rPr lang="vi-VN" dirty="0"/>
              <a:t>thể có hoặc không </a:t>
            </a:r>
            <a:r>
              <a:rPr lang="vi-VN" dirty="0" smtClean="0"/>
              <a:t>đối </a:t>
            </a:r>
            <a:r>
              <a:rPr lang="vi-VN" dirty="0"/>
              <a:t>với hàm không có giá trị trả về (có kiểu trả về là </a:t>
            </a:r>
            <a:r>
              <a:rPr lang="vi-VN" dirty="0" smtClean="0"/>
              <a:t>void</a:t>
            </a:r>
            <a:r>
              <a:rPr lang="en-US" dirty="0" smtClean="0"/>
              <a:t>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53003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 smtClean="0"/>
              <a:t>Đối </a:t>
            </a:r>
            <a:r>
              <a:rPr lang="vi-VN" dirty="0"/>
              <a:t>với hàm có giá trị trả về thì kèm theo sau </a:t>
            </a:r>
            <a:r>
              <a:rPr lang="vi-VN" dirty="0">
                <a:solidFill>
                  <a:srgbClr val="0070C0"/>
                </a:solidFill>
              </a:rPr>
              <a:t>return</a:t>
            </a:r>
            <a:r>
              <a:rPr lang="vi-VN" dirty="0"/>
              <a:t> là một biểu thức. </a:t>
            </a:r>
            <a:endParaRPr lang="en-US" dirty="0" smtClean="0"/>
          </a:p>
          <a:p>
            <a:pPr algn="just"/>
            <a:r>
              <a:rPr lang="vi-VN" dirty="0" smtClean="0"/>
              <a:t>Kiểu </a:t>
            </a:r>
            <a:r>
              <a:rPr lang="vi-VN" dirty="0"/>
              <a:t>giá trị của biểu thức này chính là kiểu của hàm. </a:t>
            </a:r>
            <a:endParaRPr lang="en-US" dirty="0" smtClean="0"/>
          </a:p>
          <a:p>
            <a:pPr algn="just"/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vi-VN" dirty="0" smtClean="0"/>
              <a:t>có </a:t>
            </a:r>
            <a:r>
              <a:rPr lang="vi-VN" dirty="0"/>
              <a:t>thể đặt </a:t>
            </a:r>
            <a:r>
              <a:rPr lang="vi-VN" dirty="0">
                <a:solidFill>
                  <a:srgbClr val="0070C0"/>
                </a:solidFill>
              </a:rPr>
              <a:t>return</a:t>
            </a:r>
            <a:r>
              <a:rPr lang="vi-VN" dirty="0"/>
              <a:t> bất cứ đâu trong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vi-VN" dirty="0" smtClean="0"/>
              <a:t>Khi </a:t>
            </a:r>
            <a:r>
              <a:rPr lang="vi-VN" dirty="0"/>
              <a:t>gặp </a:t>
            </a:r>
            <a:r>
              <a:rPr lang="vi-VN" dirty="0">
                <a:solidFill>
                  <a:srgbClr val="0070C0"/>
                </a:solidFill>
              </a:rPr>
              <a:t>return</a:t>
            </a:r>
            <a:r>
              <a:rPr lang="vi-VN" dirty="0"/>
              <a:t> chương trình </a:t>
            </a:r>
            <a:r>
              <a:rPr lang="vi-VN" dirty="0" smtClean="0"/>
              <a:t>thoát </a:t>
            </a:r>
            <a:r>
              <a:rPr lang="vi-VN" dirty="0"/>
              <a:t>khỏi hàm và trả lại giá trị biểu thức sau </a:t>
            </a:r>
            <a:r>
              <a:rPr lang="vi-VN" dirty="0">
                <a:solidFill>
                  <a:srgbClr val="0070C0"/>
                </a:solidFill>
              </a:rPr>
              <a:t>return</a:t>
            </a:r>
            <a:r>
              <a:rPr lang="vi-VN" dirty="0"/>
              <a:t>. </a:t>
            </a:r>
            <a:endParaRPr lang="en-US" dirty="0" smtClean="0"/>
          </a:p>
          <a:p>
            <a:pPr algn="just"/>
            <a:r>
              <a:rPr lang="vi-VN" dirty="0" smtClean="0"/>
              <a:t>Có </a:t>
            </a:r>
            <a:r>
              <a:rPr lang="vi-VN" dirty="0"/>
              <a:t>thể có nhiều câu lệnh </a:t>
            </a:r>
            <a:r>
              <a:rPr lang="vi-VN" dirty="0">
                <a:solidFill>
                  <a:srgbClr val="0070C0"/>
                </a:solidFill>
              </a:rPr>
              <a:t>return</a:t>
            </a:r>
            <a:r>
              <a:rPr lang="vi-VN" dirty="0"/>
              <a:t> trong hàm.</a:t>
            </a:r>
          </a:p>
        </p:txBody>
      </p:sp>
    </p:spTree>
    <p:extLst>
      <p:ext uri="{BB962C8B-B14F-4D97-AF65-F5344CB8AC3E}">
        <p14:creationId xmlns:p14="http://schemas.microsoft.com/office/powerpoint/2010/main" val="1581748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de-DE" dirty="0" smtClean="0"/>
              <a:t>Ví </a:t>
            </a:r>
            <a:r>
              <a:rPr lang="de-DE" dirty="0"/>
              <a:t>dụ</a:t>
            </a:r>
            <a:r>
              <a:rPr lang="de-DE" dirty="0" smtClean="0"/>
              <a:t>:</a:t>
            </a:r>
          </a:p>
          <a:p>
            <a:pPr marL="0" indent="0" algn="just">
              <a:buNone/>
            </a:pPr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11" y="1524000"/>
            <a:ext cx="334264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11" y="2819400"/>
            <a:ext cx="324688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852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Hàm exit() trong C/C++ được sử dụng để thoát khỏi chương trình. </a:t>
            </a:r>
            <a:endParaRPr lang="en-US" dirty="0" smtClean="0"/>
          </a:p>
          <a:p>
            <a:pPr algn="just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vi-VN" dirty="0" smtClean="0"/>
              <a:t>ngay </a:t>
            </a:r>
            <a:r>
              <a:rPr lang="vi-VN" dirty="0"/>
              <a:t>lập tức kết thúc chương trình và chuyển quyền điều khiển cho hệ </a:t>
            </a:r>
            <a:r>
              <a:rPr lang="vi-VN" dirty="0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exit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return_code</a:t>
            </a:r>
            <a:r>
              <a:rPr lang="en-US" dirty="0" smtClean="0"/>
              <a:t>);</a:t>
            </a:r>
          </a:p>
          <a:p>
            <a:pPr marL="457200" lvl="1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return_code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/>
              <a:t> thường là số 0. Số 0 sẽ xác định việc kết thúc chương trình một cách bình thường. Tuy nhiên có một vài trường hợp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return_code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vi-VN" dirty="0"/>
              <a:t> là những số khác 0 để xác định một vài loại lỗi.</a:t>
            </a:r>
          </a:p>
        </p:txBody>
      </p:sp>
    </p:spTree>
    <p:extLst>
      <p:ext uri="{BB962C8B-B14F-4D97-AF65-F5344CB8AC3E}">
        <p14:creationId xmlns:p14="http://schemas.microsoft.com/office/powerpoint/2010/main" val="32040720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de-DE" dirty="0" smtClean="0"/>
              <a:t>Ví </a:t>
            </a:r>
            <a:r>
              <a:rPr lang="de-DE" dirty="0"/>
              <a:t>dụ</a:t>
            </a:r>
            <a:r>
              <a:rPr lang="de-DE" dirty="0" smtClean="0"/>
              <a:t>:</a:t>
            </a:r>
          </a:p>
          <a:p>
            <a:pPr marL="457200" lvl="1" indent="0" algn="just">
              <a:buNone/>
            </a:pPr>
            <a:r>
              <a:rPr lang="de-DE" dirty="0"/>
              <a:t>	</a:t>
            </a:r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599"/>
            <a:ext cx="4724400" cy="534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31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0"/>
          <p:cNvSpPr>
            <a:spLocks noChangeArrowheads="1"/>
          </p:cNvSpPr>
          <p:nvPr/>
        </p:nvSpPr>
        <p:spPr bwMode="gray">
          <a:xfrm>
            <a:off x="2438400" y="4038600"/>
            <a:ext cx="3181350" cy="959758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5202234" y="4750484"/>
            <a:ext cx="1700757" cy="1193116"/>
            <a:chOff x="2226" y="2171"/>
            <a:chExt cx="798" cy="741"/>
          </a:xfrm>
        </p:grpSpPr>
        <p:sp>
          <p:nvSpPr>
            <p:cNvPr id="10" name="AutoShape 12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0392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14"/>
          <p:cNvSpPr txBox="1">
            <a:spLocks noChangeArrowheads="1"/>
          </p:cNvSpPr>
          <p:nvPr/>
        </p:nvSpPr>
        <p:spPr bwMode="white">
          <a:xfrm>
            <a:off x="5334000" y="4876800"/>
            <a:ext cx="153856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 err="1" smtClean="0">
                <a:solidFill>
                  <a:srgbClr val="F8F8F8"/>
                </a:solidFill>
                <a:cs typeface="Arial" charset="0"/>
              </a:rPr>
              <a:t>Gặp</a:t>
            </a:r>
            <a:r>
              <a:rPr lang="en-US" sz="1600" b="1" dirty="0" smtClean="0">
                <a:solidFill>
                  <a:srgbClr val="F8F8F8"/>
                </a:solidFill>
                <a:cs typeface="Arial" charset="0"/>
              </a:rPr>
              <a:t> exit </a:t>
            </a:r>
            <a:r>
              <a:rPr lang="en-US" sz="1600" b="1" dirty="0" err="1" smtClean="0">
                <a:solidFill>
                  <a:srgbClr val="F8F8F8"/>
                </a:solidFill>
                <a:cs typeface="Arial" charset="0"/>
              </a:rPr>
              <a:t>thoát</a:t>
            </a:r>
            <a:r>
              <a:rPr lang="en-US" sz="1600" b="1" dirty="0" smtClean="0">
                <a:solidFill>
                  <a:srgbClr val="F8F8F8"/>
                </a:solidFill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F8F8F8"/>
                </a:solidFill>
                <a:cs typeface="Arial" charset="0"/>
              </a:rPr>
              <a:t>chương</a:t>
            </a:r>
            <a:r>
              <a:rPr lang="en-US" sz="1600" b="1" dirty="0" smtClean="0">
                <a:solidFill>
                  <a:srgbClr val="F8F8F8"/>
                </a:solidFill>
                <a:cs typeface="Arial" charset="0"/>
              </a:rPr>
              <a:t> </a:t>
            </a:r>
            <a:r>
              <a:rPr lang="en-US" sz="1600" b="1" dirty="0" err="1" smtClean="0">
                <a:solidFill>
                  <a:srgbClr val="F8F8F8"/>
                </a:solidFill>
                <a:cs typeface="Arial" charset="0"/>
              </a:rPr>
              <a:t>trình</a:t>
            </a:r>
            <a:endParaRPr lang="en-US" sz="1600" b="1" dirty="0">
              <a:solidFill>
                <a:srgbClr val="F8F8F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93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830</TotalTime>
  <Words>245</Words>
  <Application>Microsoft Office PowerPoint</Application>
  <PresentationFormat>On-screen Show (4:3)</PresentationFormat>
  <Paragraphs>40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OK1</vt:lpstr>
      <vt:lpstr>CÂU LỆNH RETURN VÀ EXIT</vt:lpstr>
      <vt:lpstr>Nội dung</vt:lpstr>
      <vt:lpstr>Lệnh return</vt:lpstr>
      <vt:lpstr>Lệnh return</vt:lpstr>
      <vt:lpstr>Lệnh return</vt:lpstr>
      <vt:lpstr>Lệnh exit</vt:lpstr>
      <vt:lpstr>Lệnh exit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91</cp:revision>
  <dcterms:created xsi:type="dcterms:W3CDTF">2016-11-10T08:19:54Z</dcterms:created>
  <dcterms:modified xsi:type="dcterms:W3CDTF">2016-11-21T18:22:51Z</dcterms:modified>
</cp:coreProperties>
</file>