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26" r:id="rId3"/>
    <p:sldId id="30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38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28.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v</a:t>
            </a:r>
            <a:r>
              <a:rPr lang="vi-VN" dirty="0" smtClean="0"/>
              <a:t>iết </a:t>
            </a:r>
            <a:r>
              <a:rPr lang="vi-VN" dirty="0"/>
              <a:t>chương trình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n.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hảo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 </a:t>
            </a:r>
            <a:r>
              <a:rPr lang="en-US" dirty="0" err="1" smtClean="0"/>
              <a:t>đến</a:t>
            </a:r>
            <a:r>
              <a:rPr lang="en-US" dirty="0" smtClean="0"/>
              <a:t> n</a:t>
            </a:r>
          </a:p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hảo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28</a:t>
            </a:r>
          </a:p>
          <a:p>
            <a:pPr lvl="1"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hảo</a:t>
            </a:r>
            <a:endParaRPr lang="en-US" dirty="0" smtClean="0"/>
          </a:p>
          <a:p>
            <a:pPr lvl="1" algn="just"/>
            <a:r>
              <a:rPr lang="en-US" dirty="0" err="1" smtClean="0"/>
              <a:t>Hàm</a:t>
            </a:r>
            <a:r>
              <a:rPr lang="en-US" dirty="0" smtClean="0"/>
              <a:t> main: i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1-&gt;n, </a:t>
            </a:r>
            <a:r>
              <a:rPr lang="en-US" dirty="0" err="1" smtClean="0"/>
              <a:t>nếu</a:t>
            </a:r>
            <a:r>
              <a:rPr lang="en-US" dirty="0" smtClean="0"/>
              <a:t> i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hảo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984</TotalTime>
  <Words>80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OK1</vt:lpstr>
      <vt:lpstr>BÀI TẬP THỰC HÀNH 1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79</cp:revision>
  <dcterms:created xsi:type="dcterms:W3CDTF">2016-11-10T08:19:54Z</dcterms:created>
  <dcterms:modified xsi:type="dcterms:W3CDTF">2016-11-22T14:43:47Z</dcterms:modified>
</cp:coreProperties>
</file>