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39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29. </a:t>
            </a:r>
            <a:r>
              <a:rPr lang="vi-VN" dirty="0" smtClean="0"/>
              <a:t>Viết chương trình nhập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n.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2, </a:t>
            </a:r>
            <a:r>
              <a:rPr lang="en-US" dirty="0" err="1" smtClean="0"/>
              <a:t>đến</a:t>
            </a:r>
            <a:r>
              <a:rPr lang="en-US" dirty="0" smtClean="0"/>
              <a:t> n. </a:t>
            </a:r>
          </a:p>
          <a:p>
            <a:pPr algn="just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2, </a:t>
            </a:r>
            <a:r>
              <a:rPr lang="en-US" dirty="0" err="1" smtClean="0"/>
              <a:t>đến</a:t>
            </a:r>
            <a:r>
              <a:rPr lang="en-US" dirty="0" smtClean="0"/>
              <a:t> n.</a:t>
            </a:r>
          </a:p>
          <a:p>
            <a:pPr algn="just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SNT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29</a:t>
            </a:r>
          </a:p>
          <a:p>
            <a:pPr lvl="1" algn="just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SNT</a:t>
            </a:r>
          </a:p>
          <a:p>
            <a:pPr lvl="2" algn="just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SNT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đến</a:t>
            </a:r>
            <a:r>
              <a:rPr lang="en-US" dirty="0" smtClean="0"/>
              <a:t> n</a:t>
            </a:r>
          </a:p>
          <a:p>
            <a:pPr lvl="2" algn="just"/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SNT</a:t>
            </a:r>
          </a:p>
          <a:p>
            <a:pPr lvl="2" algn="just"/>
            <a:r>
              <a:rPr lang="en-US" dirty="0" err="1" smtClean="0"/>
              <a:t>Hàm</a:t>
            </a:r>
            <a:r>
              <a:rPr lang="en-US" dirty="0" smtClean="0"/>
              <a:t> main</a:t>
            </a:r>
            <a:endParaRPr lang="vi-VN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953</TotalTime>
  <Words>94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2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78</cp:revision>
  <dcterms:created xsi:type="dcterms:W3CDTF">2016-11-10T08:19:54Z</dcterms:created>
  <dcterms:modified xsi:type="dcterms:W3CDTF">2016-11-22T15:26:15Z</dcterms:modified>
</cp:coreProperties>
</file>