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5" r:id="rId3"/>
    <p:sldId id="326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30. </a:t>
            </a:r>
            <a:r>
              <a:rPr lang="vi-VN" dirty="0" smtClean="0"/>
              <a:t>Viết </a:t>
            </a:r>
            <a:r>
              <a:rPr lang="vi-VN" dirty="0"/>
              <a:t>chương trình </a:t>
            </a:r>
            <a:r>
              <a:rPr lang="vi-VN" dirty="0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m, n.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bội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30</a:t>
            </a:r>
          </a:p>
          <a:p>
            <a:pPr lvl="1" algn="just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>
              <a:buFont typeface="Courier New" pitchFamily="49" charset="0"/>
              <a:buChar char="o"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UCLN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 algn="just">
              <a:buFont typeface="Courier New" pitchFamily="49" charset="0"/>
              <a:buChar char="o"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BCNN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 algn="just">
              <a:buFont typeface="Courier New" pitchFamily="49" charset="0"/>
              <a:buChar char="o"/>
            </a:pPr>
            <a:r>
              <a:rPr lang="en-US" dirty="0" err="1" smtClean="0"/>
              <a:t>Hàm</a:t>
            </a:r>
            <a:r>
              <a:rPr lang="en-US" dirty="0" smtClean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smtClean="0"/>
              <a:t> m, n: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while </a:t>
            </a:r>
            <a:r>
              <a:rPr lang="en-US" dirty="0"/>
              <a:t>(n != 0 &amp;&amp; m != 0)</a:t>
            </a:r>
          </a:p>
          <a:p>
            <a:pPr marL="400050" lvl="1" indent="0" algn="just">
              <a:buNone/>
            </a:pPr>
            <a:r>
              <a:rPr lang="en-US" dirty="0"/>
              <a:t>    if (n&gt;m)</a:t>
            </a:r>
          </a:p>
          <a:p>
            <a:pPr marL="400050" lvl="1" indent="0" algn="just">
              <a:buNone/>
            </a:pPr>
            <a:r>
              <a:rPr lang="en-US" dirty="0"/>
              <a:t>      n -= m;</a:t>
            </a:r>
          </a:p>
          <a:p>
            <a:pPr marL="400050" lvl="1" indent="0" algn="just">
              <a:buNone/>
            </a:pPr>
            <a:r>
              <a:rPr lang="en-US" dirty="0"/>
              <a:t>    else</a:t>
            </a:r>
          </a:p>
          <a:p>
            <a:pPr marL="400050" lvl="1" indent="0" algn="just">
              <a:buNone/>
            </a:pPr>
            <a:r>
              <a:rPr lang="en-US" dirty="0"/>
              <a:t>      m -= </a:t>
            </a:r>
            <a:r>
              <a:rPr lang="en-US" dirty="0" smtClean="0"/>
              <a:t>n;</a:t>
            </a:r>
          </a:p>
          <a:p>
            <a:pPr marL="400050" lvl="1" indent="0" algn="just">
              <a:buNone/>
            </a:pPr>
            <a:r>
              <a:rPr lang="en-US" dirty="0" smtClean="0"/>
              <a:t>if </a:t>
            </a:r>
            <a:r>
              <a:rPr lang="en-US" dirty="0"/>
              <a:t>(n == 0)</a:t>
            </a:r>
          </a:p>
          <a:p>
            <a:pPr marL="400050" lvl="1" indent="0" algn="just">
              <a:buNone/>
            </a:pPr>
            <a:r>
              <a:rPr lang="en-US" dirty="0"/>
              <a:t>    return m;</a:t>
            </a:r>
          </a:p>
          <a:p>
            <a:pPr marL="400050" lvl="1" indent="0" algn="just">
              <a:buNone/>
            </a:pPr>
            <a:r>
              <a:rPr lang="en-US" dirty="0"/>
              <a:t>  else</a:t>
            </a:r>
          </a:p>
          <a:p>
            <a:pPr marL="400050" lvl="1" indent="0" algn="just">
              <a:buNone/>
            </a:pPr>
            <a:r>
              <a:rPr lang="en-US" dirty="0"/>
              <a:t>    return n;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09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517</TotalTime>
  <Words>133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3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82</cp:revision>
  <dcterms:created xsi:type="dcterms:W3CDTF">2016-11-10T08:19:54Z</dcterms:created>
  <dcterms:modified xsi:type="dcterms:W3CDTF">2016-11-22T15:38:25Z</dcterms:modified>
</cp:coreProperties>
</file>