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25" r:id="rId3"/>
    <p:sldId id="30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4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0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algn="just"/>
            <a:r>
              <a:rPr lang="en-US" sz="2200" dirty="0" err="1" smtClean="0"/>
              <a:t>Hướng</a:t>
            </a:r>
            <a:r>
              <a:rPr lang="en-US" sz="2200" dirty="0" smtClean="0"/>
              <a:t> </a:t>
            </a:r>
            <a:r>
              <a:rPr lang="en-US" sz="2200" dirty="0" err="1" smtClean="0"/>
              <a:t>dẫn</a:t>
            </a:r>
            <a:r>
              <a:rPr lang="en-US" sz="2200" dirty="0" smtClean="0"/>
              <a:t>:</a:t>
            </a:r>
          </a:p>
          <a:p>
            <a:pPr lvl="1" algn="just"/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bình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.</a:t>
            </a:r>
          </a:p>
          <a:p>
            <a:pPr lvl="1" algn="just"/>
            <a:r>
              <a:rPr lang="en-US" sz="2200" dirty="0" err="1" smtClean="0"/>
              <a:t>Ví</a:t>
            </a:r>
            <a:r>
              <a:rPr lang="en-US" sz="2200" dirty="0" smtClean="0"/>
              <a:t> du: </a:t>
            </a:r>
          </a:p>
          <a:p>
            <a:pPr lvl="2" algn="just">
              <a:buFont typeface="Courier New" pitchFamily="49" charset="0"/>
              <a:buChar char="o"/>
            </a:pPr>
            <a:r>
              <a:rPr lang="en-US" sz="2000" dirty="0" smtClean="0"/>
              <a:t>4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vì</a:t>
            </a:r>
            <a:r>
              <a:rPr lang="en-US" sz="2000" dirty="0" smtClean="0"/>
              <a:t> 4 = 2*2</a:t>
            </a:r>
          </a:p>
          <a:p>
            <a:pPr lvl="2" algn="just">
              <a:buFont typeface="Courier New" pitchFamily="49" charset="0"/>
              <a:buChar char="o"/>
            </a:pPr>
            <a:r>
              <a:rPr lang="en-US" sz="2000" dirty="0"/>
              <a:t>16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vì</a:t>
            </a:r>
            <a:r>
              <a:rPr lang="en-US" sz="2000" dirty="0"/>
              <a:t> </a:t>
            </a:r>
            <a:r>
              <a:rPr lang="en-US" sz="2000" dirty="0" smtClean="0"/>
              <a:t>16 </a:t>
            </a:r>
            <a:r>
              <a:rPr lang="en-US" sz="2000" dirty="0"/>
              <a:t>= </a:t>
            </a:r>
            <a:r>
              <a:rPr lang="en-US" sz="2000" dirty="0" smtClean="0"/>
              <a:t>4*4</a:t>
            </a:r>
          </a:p>
          <a:p>
            <a:pPr algn="just"/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tích</a:t>
            </a:r>
            <a:r>
              <a:rPr lang="en-US" sz="2200" dirty="0" smtClean="0"/>
              <a:t> </a:t>
            </a:r>
            <a:r>
              <a:rPr lang="en-US" sz="2200" dirty="0" err="1" smtClean="0"/>
              <a:t>chương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:</a:t>
            </a:r>
          </a:p>
          <a:p>
            <a:pPr lvl="1" algn="just"/>
            <a:r>
              <a:rPr lang="en-US" sz="2200" dirty="0" err="1" smtClean="0"/>
              <a:t>Hàm</a:t>
            </a:r>
            <a:r>
              <a:rPr lang="en-US" sz="2200" dirty="0" smtClean="0"/>
              <a:t>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tra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err="1" smtClean="0"/>
              <a:t>chính</a:t>
            </a:r>
            <a:r>
              <a:rPr lang="en-US" sz="2200" smtClean="0"/>
              <a:t> </a:t>
            </a:r>
            <a:r>
              <a:rPr lang="en-US" sz="2200"/>
              <a:t>phương</a:t>
            </a:r>
            <a:r>
              <a:rPr lang="en-US" sz="2200" b="1">
                <a:solidFill>
                  <a:srgbClr val="FF0000"/>
                </a:solidFill>
              </a:rPr>
              <a:t> ((int)sqrt(n) == </a:t>
            </a:r>
            <a:r>
              <a:rPr lang="en-US" sz="2200" b="1">
                <a:solidFill>
                  <a:srgbClr val="FF0000"/>
                </a:solidFill>
              </a:rPr>
              <a:t>sqrt(n</a:t>
            </a:r>
            <a:r>
              <a:rPr lang="en-US" sz="2200" b="1" smtClean="0">
                <a:solidFill>
                  <a:srgbClr val="FF0000"/>
                </a:solidFill>
              </a:rPr>
              <a:t>))</a:t>
            </a:r>
          </a:p>
          <a:p>
            <a:pPr lvl="1" algn="just"/>
            <a:r>
              <a:rPr lang="en-US" sz="2200" smtClean="0"/>
              <a:t>Hàm </a:t>
            </a:r>
            <a:r>
              <a:rPr lang="en-US" sz="2200" dirty="0" smtClean="0"/>
              <a:t>main</a:t>
            </a:r>
          </a:p>
          <a:p>
            <a:pPr lvl="1" algn="just"/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vòng</a:t>
            </a:r>
            <a:r>
              <a:rPr lang="en-US" sz="2200" dirty="0" smtClean="0"/>
              <a:t> </a:t>
            </a:r>
            <a:r>
              <a:rPr lang="en-US" sz="2200" dirty="0" err="1" smtClean="0"/>
              <a:t>lặp</a:t>
            </a:r>
            <a:r>
              <a:rPr lang="en-US" sz="2200" dirty="0" smtClean="0"/>
              <a:t> do…while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</a:t>
            </a:r>
            <a:r>
              <a:rPr lang="en-US" sz="2200" dirty="0" err="1" smtClean="0"/>
              <a:t>liên</a:t>
            </a:r>
            <a:r>
              <a:rPr lang="en-US" sz="2200" dirty="0" smtClean="0"/>
              <a:t> </a:t>
            </a:r>
            <a:r>
              <a:rPr lang="en-US" sz="2200" dirty="0" err="1" smtClean="0"/>
              <a:t>tục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nhập</a:t>
            </a:r>
            <a:r>
              <a:rPr lang="en-US" sz="2200" dirty="0" smtClean="0"/>
              <a:t> 0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dừng</a:t>
            </a:r>
            <a:endParaRPr lang="en-US" sz="2200" dirty="0"/>
          </a:p>
          <a:p>
            <a:pPr lvl="1" algn="just"/>
            <a:endParaRPr lang="vi-VN" sz="2200" dirty="0"/>
          </a:p>
        </p:txBody>
      </p:sp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987</TotalTime>
  <Words>118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OK1</vt:lpstr>
      <vt:lpstr>BÀI TẬP THỰC HÀNH 4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85</cp:revision>
  <dcterms:created xsi:type="dcterms:W3CDTF">2016-11-10T08:19:54Z</dcterms:created>
  <dcterms:modified xsi:type="dcterms:W3CDTF">2016-11-22T16:16:01Z</dcterms:modified>
</cp:coreProperties>
</file>