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5" r:id="rId3"/>
    <p:sldId id="304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9D7"/>
    <a:srgbClr val="808080"/>
    <a:srgbClr val="969696"/>
    <a:srgbClr val="FF7F00"/>
    <a:srgbClr val="0000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THỰC HÀNH 5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42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800100" lvl="2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vi-VN" sz="2400" dirty="0" smtClean="0">
                <a:solidFill>
                  <a:srgbClr val="FF0000"/>
                </a:solidFill>
              </a:rPr>
              <a:t>1 </a:t>
            </a:r>
            <a:r>
              <a:rPr lang="vi-VN" sz="2400" dirty="0">
                <a:solidFill>
                  <a:srgbClr val="FF0000"/>
                </a:solidFill>
              </a:rPr>
              <a:t>= 1 + 2 + 3 + 4 +…N </a:t>
            </a:r>
          </a:p>
          <a:p>
            <a:pPr marL="800100" lvl="2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vi-VN" sz="2400" dirty="0" smtClean="0">
                <a:solidFill>
                  <a:srgbClr val="FF0000"/>
                </a:solidFill>
              </a:rPr>
              <a:t>2 </a:t>
            </a:r>
            <a:r>
              <a:rPr lang="vi-VN" sz="2400" dirty="0">
                <a:solidFill>
                  <a:srgbClr val="FF0000"/>
                </a:solidFill>
              </a:rPr>
              <a:t>= 1 + 3 + 5 + </a:t>
            </a:r>
            <a:r>
              <a:rPr lang="vi-VN" sz="2400">
                <a:solidFill>
                  <a:srgbClr val="FF0000"/>
                </a:solidFill>
              </a:rPr>
              <a:t>… </a:t>
            </a:r>
            <a:r>
              <a:rPr lang="en-US" sz="2400" smtClean="0">
                <a:solidFill>
                  <a:srgbClr val="FF0000"/>
                </a:solidFill>
              </a:rPr>
              <a:t>+ </a:t>
            </a:r>
            <a:r>
              <a:rPr lang="vi-VN" sz="2400" smtClean="0">
                <a:solidFill>
                  <a:srgbClr val="FF0000"/>
                </a:solidFill>
              </a:rPr>
              <a:t>N </a:t>
            </a:r>
            <a:endParaRPr lang="vi-VN" sz="2400" dirty="0">
              <a:solidFill>
                <a:srgbClr val="FF0000"/>
              </a:solidFill>
            </a:endParaRPr>
          </a:p>
          <a:p>
            <a:pPr marL="800100" lvl="2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vi-VN" sz="2400" dirty="0" smtClean="0">
                <a:solidFill>
                  <a:srgbClr val="FF0000"/>
                </a:solidFill>
              </a:rPr>
              <a:t>3 </a:t>
            </a:r>
            <a:r>
              <a:rPr lang="vi-VN" sz="2400" dirty="0">
                <a:solidFill>
                  <a:srgbClr val="FF0000"/>
                </a:solidFill>
              </a:rPr>
              <a:t>= 1 + 1/2 + 1/3 + 1/4 + </a:t>
            </a:r>
            <a:r>
              <a:rPr lang="vi-VN" sz="2400">
                <a:solidFill>
                  <a:srgbClr val="FF0000"/>
                </a:solidFill>
              </a:rPr>
              <a:t>… </a:t>
            </a:r>
            <a:r>
              <a:rPr lang="en-US" sz="2400" smtClean="0">
                <a:solidFill>
                  <a:srgbClr val="FF0000"/>
                </a:solidFill>
              </a:rPr>
              <a:t>+</a:t>
            </a:r>
            <a:r>
              <a:rPr lang="vi-VN" sz="2400" smtClean="0">
                <a:solidFill>
                  <a:srgbClr val="FF0000"/>
                </a:solidFill>
              </a:rPr>
              <a:t>1/N  </a:t>
            </a:r>
            <a:endParaRPr lang="vi-VN" sz="2400" dirty="0">
              <a:solidFill>
                <a:srgbClr val="FF0000"/>
              </a:solidFill>
            </a:endParaRPr>
          </a:p>
          <a:p>
            <a:pPr marL="800100" lvl="2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F</a:t>
            </a:r>
            <a:r>
              <a:rPr lang="vi-VN" sz="2400" dirty="0" smtClean="0">
                <a:solidFill>
                  <a:srgbClr val="FF0000"/>
                </a:solidFill>
              </a:rPr>
              <a:t>4 </a:t>
            </a:r>
            <a:r>
              <a:rPr lang="vi-VN" sz="2400" dirty="0">
                <a:solidFill>
                  <a:srgbClr val="FF0000"/>
                </a:solidFill>
              </a:rPr>
              <a:t>= 1 - 1/2 + 1/3 - 1/4 + … 1/N  </a:t>
            </a:r>
          </a:p>
          <a:p>
            <a:pPr algn="just"/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F1 -&gt; F4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vi-VN" dirty="0"/>
          </a:p>
          <a:p>
            <a:pPr algn="just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44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945</TotalTime>
  <Words>81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OK1</vt:lpstr>
      <vt:lpstr>BÀI TẬP THỰC HÀNH 5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85</cp:revision>
  <dcterms:created xsi:type="dcterms:W3CDTF">2016-11-10T08:19:54Z</dcterms:created>
  <dcterms:modified xsi:type="dcterms:W3CDTF">2016-11-22T16:29:43Z</dcterms:modified>
</cp:coreProperties>
</file>