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menu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857250" lvl="2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Danh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muc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cac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nang</a:t>
            </a:r>
            <a:endParaRPr lang="en-US" dirty="0" smtClean="0">
              <a:solidFill>
                <a:srgbClr val="0070C0"/>
              </a:solidFill>
            </a:endParaRP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1. So </a:t>
            </a:r>
            <a:r>
              <a:rPr lang="en-US" dirty="0" err="1" smtClean="0">
                <a:solidFill>
                  <a:srgbClr val="0070C0"/>
                </a:solidFill>
              </a:rPr>
              <a:t>nguyen</a:t>
            </a:r>
            <a:r>
              <a:rPr lang="en-US" dirty="0" smtClean="0">
                <a:solidFill>
                  <a:srgbClr val="0070C0"/>
                </a:solidFill>
              </a:rPr>
              <a:t> to</a:t>
            </a: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2. So </a:t>
            </a:r>
            <a:r>
              <a:rPr lang="en-US" dirty="0" err="1" smtClean="0">
                <a:solidFill>
                  <a:srgbClr val="0070C0"/>
                </a:solidFill>
              </a:rPr>
              <a:t>hoan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hao</a:t>
            </a:r>
            <a:endParaRPr lang="en-US" dirty="0" smtClean="0">
              <a:solidFill>
                <a:srgbClr val="0070C0"/>
              </a:solidFill>
            </a:endParaRP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3. So </a:t>
            </a:r>
            <a:r>
              <a:rPr lang="en-US" dirty="0" err="1" smtClean="0">
                <a:solidFill>
                  <a:srgbClr val="0070C0"/>
                </a:solidFill>
              </a:rPr>
              <a:t>chinh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phuong</a:t>
            </a:r>
            <a:endParaRPr lang="en-US" dirty="0" smtClean="0">
              <a:solidFill>
                <a:srgbClr val="0070C0"/>
              </a:solidFill>
            </a:endParaRP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4. </a:t>
            </a:r>
            <a:r>
              <a:rPr lang="en-US" dirty="0" err="1" smtClean="0">
                <a:solidFill>
                  <a:srgbClr val="0070C0"/>
                </a:solidFill>
              </a:rPr>
              <a:t>Xem</a:t>
            </a:r>
            <a:r>
              <a:rPr lang="en-US" dirty="0" smtClean="0">
                <a:solidFill>
                  <a:srgbClr val="0070C0"/>
                </a:solidFill>
              </a:rPr>
              <a:t> menu</a:t>
            </a: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0. </a:t>
            </a:r>
            <a:r>
              <a:rPr lang="en-US" dirty="0" err="1" smtClean="0">
                <a:solidFill>
                  <a:srgbClr val="0070C0"/>
                </a:solidFill>
              </a:rPr>
              <a:t>Thoat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trinh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0: </a:t>
            </a:r>
            <a:r>
              <a:rPr lang="en-US" dirty="0" err="1" smtClean="0">
                <a:solidFill>
                  <a:srgbClr val="FF0000"/>
                </a:solidFill>
              </a:rPr>
              <a:t>thoát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endParaRPr lang="en-US" dirty="0" smtClean="0">
              <a:solidFill>
                <a:srgbClr val="FF0000"/>
              </a:solidFill>
            </a:endParaRPr>
          </a:p>
          <a:p>
            <a:pPr lvl="3" algn="just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4: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menu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kiểm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</a:t>
            </a:r>
            <a:r>
              <a:rPr lang="en-US" dirty="0" smtClean="0">
                <a:solidFill>
                  <a:srgbClr val="FF0000"/>
                </a:solidFill>
              </a:rPr>
              <a:t> SNT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2: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SHH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3: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SCP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/>
              <a:t>:</a:t>
            </a:r>
            <a:endParaRPr lang="en-US" dirty="0" smtClean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Xây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nguyên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tố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Xây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hoàn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hảo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Xây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phương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Xây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xuất</a:t>
            </a:r>
            <a:r>
              <a:rPr lang="en-US" dirty="0" smtClean="0">
                <a:solidFill>
                  <a:srgbClr val="0070C0"/>
                </a:solidFill>
              </a:rPr>
              <a:t> menu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main</a:t>
            </a:r>
          </a:p>
          <a:p>
            <a:pPr lvl="2" algn="just"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70C0"/>
                </a:solidFill>
              </a:rPr>
              <a:t>Sử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do…while </a:t>
            </a:r>
            <a:r>
              <a:rPr lang="en-US" dirty="0" err="1" smtClean="0">
                <a:solidFill>
                  <a:srgbClr val="0070C0"/>
                </a:solidFill>
              </a:rPr>
              <a:t>hoặc</a:t>
            </a:r>
            <a:r>
              <a:rPr lang="en-US" dirty="0" smtClean="0">
                <a:solidFill>
                  <a:srgbClr val="0070C0"/>
                </a:solidFill>
              </a:rPr>
              <a:t> while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trình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chọn</a:t>
            </a:r>
            <a:r>
              <a:rPr lang="en-US" dirty="0" smtClean="0">
                <a:solidFill>
                  <a:srgbClr val="0070C0"/>
                </a:solidFill>
              </a:rPr>
              <a:t> 0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thoát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70C0"/>
                </a:solidFill>
              </a:rPr>
              <a:t>Sử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switch…case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năng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64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967</TotalTime>
  <Words>168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87</cp:revision>
  <dcterms:created xsi:type="dcterms:W3CDTF">2016-11-10T08:19:54Z</dcterms:created>
  <dcterms:modified xsi:type="dcterms:W3CDTF">2016-11-22T16:17:44Z</dcterms:modified>
</cp:coreProperties>
</file>