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25" r:id="rId3"/>
    <p:sldId id="327" r:id="rId4"/>
    <p:sldId id="326" r:id="rId5"/>
    <p:sldId id="30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TỰ THỰC HÀNH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46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smtClean="0"/>
              <a:t>Bài 1: Viết hàm đệ qui tính</a:t>
            </a:r>
          </a:p>
          <a:p>
            <a:pPr marL="0" indent="0" algn="just">
              <a:buNone/>
            </a:pPr>
            <a:r>
              <a:rPr lang="en-US" smtClean="0"/>
              <a:t>	S(n)= 1/1x2 + 1/2x3 + … </a:t>
            </a:r>
            <a:r>
              <a:rPr lang="en-US" smtClean="0"/>
              <a:t>+ 1/(n-1)n + </a:t>
            </a:r>
            <a:r>
              <a:rPr lang="en-US" smtClean="0"/>
              <a:t>1/n(n+1)</a:t>
            </a:r>
          </a:p>
          <a:p>
            <a:pPr algn="just"/>
            <a:r>
              <a:rPr lang="en-US"/>
              <a:t>Phân tích:</a:t>
            </a:r>
          </a:p>
          <a:p>
            <a:pPr marL="800100" lvl="2" indent="0" algn="just">
              <a:buNone/>
            </a:pPr>
            <a:r>
              <a:rPr lang="en-US" smtClean="0">
                <a:solidFill>
                  <a:srgbClr val="0070C0"/>
                </a:solidFill>
              </a:rPr>
              <a:t>n=1 -&gt; ½</a:t>
            </a:r>
          </a:p>
          <a:p>
            <a:pPr marL="800100" lvl="2" indent="0" algn="just">
              <a:buNone/>
            </a:pPr>
            <a:r>
              <a:rPr lang="en-US" smtClean="0">
                <a:solidFill>
                  <a:srgbClr val="0070C0"/>
                </a:solidFill>
              </a:rPr>
              <a:t>S(n) = S(n-1)+1/n(n+1)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smtClean="0"/>
              <a:t>Bài 2: Viết hàm đệ qui tính</a:t>
            </a:r>
          </a:p>
          <a:p>
            <a:pPr lvl="1" algn="just"/>
            <a:r>
              <a:rPr lang="en-US"/>
              <a:t>Tính S(x, n) = </a:t>
            </a:r>
            <a:r>
              <a:rPr lang="en-US" smtClean="0"/>
              <a:t>x</a:t>
            </a:r>
            <a:r>
              <a:rPr lang="en-US" baseline="30000" smtClean="0"/>
              <a:t>n</a:t>
            </a:r>
            <a:endParaRPr lang="en-US" baseline="30000"/>
          </a:p>
          <a:p>
            <a:pPr algn="just"/>
            <a:r>
              <a:rPr lang="en-US"/>
              <a:t>Ta cần biết</a:t>
            </a:r>
          </a:p>
          <a:p>
            <a:pPr lvl="1" algn="just"/>
            <a:r>
              <a:rPr lang="en-US" smtClean="0">
                <a:solidFill>
                  <a:srgbClr val="0070C0"/>
                </a:solidFill>
              </a:rPr>
              <a:t>Với </a:t>
            </a:r>
            <a:r>
              <a:rPr lang="en-US">
                <a:solidFill>
                  <a:srgbClr val="0070C0"/>
                </a:solidFill>
              </a:rPr>
              <a:t>n &gt; 0 (ví dụ là 3) thì x^3 là x * x * x</a:t>
            </a:r>
          </a:p>
          <a:p>
            <a:pPr lvl="1" algn="just"/>
            <a:r>
              <a:rPr lang="en-US" smtClean="0">
                <a:solidFill>
                  <a:srgbClr val="0070C0"/>
                </a:solidFill>
              </a:rPr>
              <a:t>Với </a:t>
            </a:r>
            <a:r>
              <a:rPr lang="en-US">
                <a:solidFill>
                  <a:srgbClr val="0070C0"/>
                </a:solidFill>
              </a:rPr>
              <a:t>n &lt; 0 (ví dụ là -3) thì x^-3 là: 1/(x^3) = 1/x * 1/x * </a:t>
            </a:r>
            <a:r>
              <a:rPr lang="en-US" smtClean="0">
                <a:solidFill>
                  <a:srgbClr val="0070C0"/>
                </a:solidFill>
              </a:rPr>
              <a:t>1/x</a:t>
            </a:r>
            <a:endParaRPr lang="en-US">
              <a:solidFill>
                <a:srgbClr val="0070C0"/>
              </a:solidFill>
            </a:endParaRPr>
          </a:p>
          <a:p>
            <a:pPr lvl="1" algn="just"/>
            <a:r>
              <a:rPr lang="en-US" smtClean="0">
                <a:solidFill>
                  <a:srgbClr val="0070C0"/>
                </a:solidFill>
              </a:rPr>
              <a:t>n=0 -&gt;</a:t>
            </a:r>
            <a:r>
              <a:rPr lang="en-US" smtClean="0">
                <a:solidFill>
                  <a:srgbClr val="0070C0"/>
                </a:solidFill>
              </a:rPr>
              <a:t>1</a:t>
            </a:r>
          </a:p>
          <a:p>
            <a:pPr lvl="1" algn="just"/>
            <a:r>
              <a:rPr lang="en-US">
                <a:solidFill>
                  <a:srgbClr val="0070C0"/>
                </a:solidFill>
              </a:rPr>
              <a:t>n</a:t>
            </a:r>
            <a:r>
              <a:rPr lang="en-US" smtClean="0">
                <a:solidFill>
                  <a:srgbClr val="0070C0"/>
                </a:solidFill>
              </a:rPr>
              <a:t> = 1 -&gt; x</a:t>
            </a:r>
            <a:endParaRPr lang="en-US" smtClean="0">
              <a:solidFill>
                <a:srgbClr val="0070C0"/>
              </a:solidFill>
            </a:endParaRPr>
          </a:p>
          <a:p>
            <a:pPr lvl="1" algn="just"/>
            <a:r>
              <a:rPr lang="en-US" smtClean="0">
                <a:solidFill>
                  <a:srgbClr val="0070C0"/>
                </a:solidFill>
              </a:rPr>
              <a:t>n=-1 -&gt; 1/x</a:t>
            </a:r>
          </a:p>
          <a:p>
            <a:pPr lvl="1" algn="just"/>
            <a:r>
              <a:rPr lang="en-US" smtClean="0">
                <a:solidFill>
                  <a:srgbClr val="0070C0"/>
                </a:solidFill>
              </a:rPr>
              <a:t>n&lt;0 -&gt; </a:t>
            </a:r>
            <a:r>
              <a:rPr lang="pt-BR" smtClean="0">
                <a:solidFill>
                  <a:srgbClr val="0070C0"/>
                </a:solidFill>
              </a:rPr>
              <a:t>S(x,n) = S(x</a:t>
            </a:r>
            <a:r>
              <a:rPr lang="pt-BR">
                <a:solidFill>
                  <a:srgbClr val="0070C0"/>
                </a:solidFill>
              </a:rPr>
              <a:t>, n </a:t>
            </a:r>
            <a:r>
              <a:rPr lang="pt-BR" smtClean="0">
                <a:solidFill>
                  <a:srgbClr val="0070C0"/>
                </a:solidFill>
              </a:rPr>
              <a:t>+ </a:t>
            </a:r>
            <a:r>
              <a:rPr lang="pt-BR">
                <a:solidFill>
                  <a:srgbClr val="0070C0"/>
                </a:solidFill>
              </a:rPr>
              <a:t>1) * 1.0 / x</a:t>
            </a:r>
            <a:r>
              <a:rPr lang="pt-BR" smtClean="0">
                <a:solidFill>
                  <a:srgbClr val="0070C0"/>
                </a:solidFill>
              </a:rPr>
              <a:t>;</a:t>
            </a:r>
          </a:p>
          <a:p>
            <a:pPr lvl="1" algn="just"/>
            <a:r>
              <a:rPr lang="en-US" smtClean="0">
                <a:solidFill>
                  <a:srgbClr val="0070C0"/>
                </a:solidFill>
              </a:rPr>
              <a:t>n&gt;0 </a:t>
            </a:r>
            <a:r>
              <a:rPr lang="en-US">
                <a:solidFill>
                  <a:srgbClr val="0070C0"/>
                </a:solidFill>
              </a:rPr>
              <a:t>-&gt; </a:t>
            </a:r>
            <a:r>
              <a:rPr lang="pt-BR">
                <a:solidFill>
                  <a:srgbClr val="0070C0"/>
                </a:solidFill>
              </a:rPr>
              <a:t>S(x,n) = S(x, n </a:t>
            </a:r>
            <a:r>
              <a:rPr lang="pt-BR" smtClean="0">
                <a:solidFill>
                  <a:srgbClr val="0070C0"/>
                </a:solidFill>
              </a:rPr>
              <a:t>- </a:t>
            </a:r>
            <a:r>
              <a:rPr lang="pt-BR">
                <a:solidFill>
                  <a:srgbClr val="0070C0"/>
                </a:solidFill>
              </a:rPr>
              <a:t>1) * </a:t>
            </a:r>
            <a:r>
              <a:rPr lang="pt-BR" smtClean="0">
                <a:solidFill>
                  <a:srgbClr val="0070C0"/>
                </a:solidFill>
              </a:rPr>
              <a:t>x</a:t>
            </a:r>
            <a:r>
              <a:rPr lang="pt-BR">
                <a:solidFill>
                  <a:srgbClr val="0070C0"/>
                </a:solidFill>
              </a:rPr>
              <a:t>;</a:t>
            </a:r>
            <a:endParaRPr lang="vi-VN">
              <a:solidFill>
                <a:srgbClr val="0070C0"/>
              </a:solidFill>
            </a:endParaRPr>
          </a:p>
          <a:p>
            <a:pPr lvl="1" algn="just"/>
            <a:endParaRPr lang="vi-V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42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smtClean="0">
                <a:solidFill>
                  <a:srgbClr val="0070C0"/>
                </a:solidFill>
              </a:rPr>
              <a:t>Bài 3: Viết hàm đệ qui tính số hạng thứ n của 2 dãy sau: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51" y="1714500"/>
            <a:ext cx="528890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40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1020</TotalTime>
  <Words>144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OK1</vt:lpstr>
      <vt:lpstr>BÀI TẬP TỰ THỰC HÀNH</vt:lpstr>
      <vt:lpstr>Nội dung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94</cp:revision>
  <dcterms:created xsi:type="dcterms:W3CDTF">2016-11-10T08:19:54Z</dcterms:created>
  <dcterms:modified xsi:type="dcterms:W3CDTF">2016-11-24T16:16:04Z</dcterms:modified>
</cp:coreProperties>
</file>