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>
      <p:cViewPr varScale="1">
        <p:scale>
          <a:sx n="91" d="100"/>
          <a:sy n="91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smtClean="0"/>
              <a:t>nguyên.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algn="just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NhapMang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XuatMang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smtClean="0">
                <a:solidFill>
                  <a:srgbClr val="0070C0"/>
                </a:solidFill>
              </a:rPr>
              <a:t>TBC</a:t>
            </a:r>
          </a:p>
          <a:p>
            <a:pPr lvl="1" algn="just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TinhTBC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void TBC(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n,int</a:t>
            </a:r>
            <a:r>
              <a:rPr lang="en-US" dirty="0">
                <a:solidFill>
                  <a:srgbClr val="FF0000"/>
                </a:solidFill>
              </a:rPr>
              <a:t> a[],float &amp;</a:t>
            </a:r>
            <a:r>
              <a:rPr lang="en-US" dirty="0" err="1" smtClean="0">
                <a:solidFill>
                  <a:srgbClr val="FF0000"/>
                </a:solidFill>
              </a:rPr>
              <a:t>duongTBC,float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 err="1" smtClean="0">
                <a:solidFill>
                  <a:srgbClr val="FF0000"/>
                </a:solidFill>
              </a:rPr>
              <a:t>amTBC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1030</TotalTime>
  <Words>96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1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82</cp:revision>
  <dcterms:created xsi:type="dcterms:W3CDTF">2016-11-10T08:19:54Z</dcterms:created>
  <dcterms:modified xsi:type="dcterms:W3CDTF">2016-11-25T16:36:27Z</dcterms:modified>
</cp:coreProperties>
</file>