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smtClean="0"/>
              <a:t>nguyên.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algn="just"/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a, b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c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c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algn="just"/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GopMangXenKe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GopMangXenKe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914400" lvl="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0070C0"/>
                </a:solidFill>
              </a:rPr>
              <a:t>GopMangXenKe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a[],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b[],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c[],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1041</TotalTime>
  <Words>103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2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84</cp:revision>
  <dcterms:created xsi:type="dcterms:W3CDTF">2016-11-10T08:19:54Z</dcterms:created>
  <dcterms:modified xsi:type="dcterms:W3CDTF">2016-11-25T16:54:24Z</dcterms:modified>
</cp:coreProperties>
</file>