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smtClean="0"/>
              <a:t>nguyên.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Huy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hủy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lưu</a:t>
            </a:r>
            <a:r>
              <a:rPr lang="en-US" dirty="0" smtClean="0">
                <a:solidFill>
                  <a:srgbClr val="0070C0"/>
                </a:solidFill>
              </a:rPr>
              <a:t> ý </a:t>
            </a:r>
            <a:r>
              <a:rPr lang="en-US" dirty="0" err="1" smtClean="0">
                <a:solidFill>
                  <a:srgbClr val="0070C0"/>
                </a:solidFill>
              </a:rPr>
              <a:t>sau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hủy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kích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thước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giảm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XoaTrung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trùng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gọi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Huy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/>
              <a:t>Hướng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smtClean="0"/>
              <a:t>Hủy</a:t>
            </a:r>
            <a:endParaRPr lang="en-US" dirty="0" smtClean="0"/>
          </a:p>
          <a:p>
            <a:pPr marL="914400" lvl="2" indent="0" algn="just">
              <a:buNone/>
            </a:pPr>
            <a:r>
              <a:rPr lang="pt-BR">
                <a:solidFill>
                  <a:srgbClr val="0070C0"/>
                </a:solidFill>
              </a:rPr>
              <a:t>void Huy(int a[],int &amp;n,int p)</a:t>
            </a:r>
          </a:p>
          <a:p>
            <a:pPr marL="914400" lvl="2" indent="0" algn="just">
              <a:buNone/>
            </a:pPr>
            <a:r>
              <a:rPr lang="pt-BR">
                <a:solidFill>
                  <a:srgbClr val="0070C0"/>
                </a:solidFill>
              </a:rPr>
              <a:t>{	</a:t>
            </a:r>
          </a:p>
          <a:p>
            <a:pPr marL="914400" lvl="2" indent="0" algn="just">
              <a:buNone/>
            </a:pPr>
            <a:r>
              <a:rPr lang="pt-BR">
                <a:solidFill>
                  <a:srgbClr val="0070C0"/>
                </a:solidFill>
              </a:rPr>
              <a:t>	for(int i=p;i&lt;n;i++)</a:t>
            </a:r>
          </a:p>
          <a:p>
            <a:pPr marL="914400" lvl="2" indent="0" algn="just">
              <a:buNone/>
            </a:pPr>
            <a:r>
              <a:rPr lang="pt-BR">
                <a:solidFill>
                  <a:srgbClr val="0070C0"/>
                </a:solidFill>
              </a:rPr>
              <a:t>		a[i]=a[i+1];</a:t>
            </a:r>
          </a:p>
          <a:p>
            <a:pPr marL="914400" lvl="2" indent="0" algn="just">
              <a:buNone/>
            </a:pPr>
            <a:r>
              <a:rPr lang="pt-BR">
                <a:solidFill>
                  <a:srgbClr val="0070C0"/>
                </a:solidFill>
              </a:rPr>
              <a:t>	n-- ;</a:t>
            </a:r>
          </a:p>
          <a:p>
            <a:pPr marL="914400" lvl="2" indent="0" algn="just">
              <a:buNone/>
            </a:pPr>
            <a:r>
              <a:rPr lang="pt-BR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765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1039</TotalTime>
  <Words>138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85</cp:revision>
  <dcterms:created xsi:type="dcterms:W3CDTF">2016-11-10T08:19:54Z</dcterms:created>
  <dcterms:modified xsi:type="dcterms:W3CDTF">2016-11-25T16:58:06Z</dcterms:modified>
</cp:coreProperties>
</file>