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smtClean="0"/>
              <a:t>nguyên.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Tính</a:t>
            </a:r>
            <a:r>
              <a:rPr lang="en-US" dirty="0" smtClean="0">
                <a:solidFill>
                  <a:srgbClr val="0070C0"/>
                </a:solidFill>
              </a:rPr>
              <a:t> TBC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Duyệt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mới</a:t>
            </a:r>
            <a:r>
              <a:rPr lang="en-US" dirty="0" smtClean="0">
                <a:solidFill>
                  <a:srgbClr val="0070C0"/>
                </a:solidFill>
              </a:rPr>
              <a:t> TBC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1117</TotalTime>
  <Words>86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4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88</cp:revision>
  <dcterms:created xsi:type="dcterms:W3CDTF">2016-11-10T08:19:54Z</dcterms:created>
  <dcterms:modified xsi:type="dcterms:W3CDTF">2016-11-25T17:37:19Z</dcterms:modified>
</cp:coreProperties>
</file>