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6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 </a:t>
            </a:r>
            <a:r>
              <a:rPr lang="en-US" dirty="0" err="1" smtClean="0"/>
              <a:t>với</a:t>
            </a:r>
            <a:r>
              <a:rPr lang="en-US" dirty="0" smtClean="0"/>
              <a:t>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algn="just"/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x,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pPr algn="just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chèn</a:t>
            </a:r>
            <a:r>
              <a:rPr lang="en-US" dirty="0" smtClean="0"/>
              <a:t> x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a</a:t>
            </a:r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NhapMang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XuatMang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truyền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x </a:t>
            </a:r>
            <a:r>
              <a:rPr lang="en-US" dirty="0" err="1" smtClean="0">
                <a:solidFill>
                  <a:srgbClr val="0070C0"/>
                </a:solidFill>
              </a:rPr>
              <a:t>có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hay </a:t>
            </a:r>
            <a:r>
              <a:rPr lang="en-US" dirty="0" err="1" smtClean="0">
                <a:solidFill>
                  <a:srgbClr val="0070C0"/>
                </a:solidFill>
              </a:rPr>
              <a:t>không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đếm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xuất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hiện</a:t>
            </a:r>
            <a:endParaRPr lang="en-US" dirty="0" smtClean="0">
              <a:solidFill>
                <a:srgbClr val="0070C0"/>
              </a:solidFill>
            </a:endParaRPr>
          </a:p>
          <a:p>
            <a:pPr lvl="2" algn="just"/>
            <a:r>
              <a:rPr lang="en-US" dirty="0" err="1" smtClean="0">
                <a:solidFill>
                  <a:srgbClr val="0070C0"/>
                </a:solidFill>
              </a:rPr>
              <a:t>Chèn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x </a:t>
            </a:r>
            <a:r>
              <a:rPr lang="en-US" dirty="0" err="1" smtClean="0">
                <a:solidFill>
                  <a:srgbClr val="0070C0"/>
                </a:solidFill>
              </a:rPr>
              <a:t>vào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tại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vị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trí</a:t>
            </a:r>
            <a:r>
              <a:rPr lang="en-US" dirty="0" smtClean="0">
                <a:solidFill>
                  <a:srgbClr val="0070C0"/>
                </a:solidFill>
              </a:rPr>
              <a:t> p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1139</TotalTime>
  <Words>107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5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88</cp:revision>
  <dcterms:created xsi:type="dcterms:W3CDTF">2016-11-10T08:19:54Z</dcterms:created>
  <dcterms:modified xsi:type="dcterms:W3CDTF">2016-11-25T17:38:41Z</dcterms:modified>
</cp:coreProperties>
</file>