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6" r:id="rId3"/>
    <p:sldId id="327" r:id="rId4"/>
    <p:sldId id="30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FB9D7"/>
    <a:srgbClr val="808080"/>
    <a:srgbClr val="969696"/>
    <a:srgbClr val="FF7F00"/>
    <a:srgbClr val="333333"/>
    <a:srgbClr val="EC2C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>
      <p:cViewPr varScale="1">
        <p:scale>
          <a:sx n="91" d="100"/>
          <a:sy n="91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0EF85-4A41-45D6-A549-9AEC42253074}" type="datetimeFigureOut">
              <a:rPr lang="en-US" smtClean="0"/>
              <a:t>11/26/2016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F200B-8160-4A3D-ABF0-2A267F00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F2EDDF-53BD-43A0-BA3A-2C1DA5B1E4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01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/>
            <a:ahLst/>
            <a:cxnLst>
              <a:cxn ang="0">
                <a:pos x="0" y="1678"/>
              </a:cxn>
              <a:cxn ang="0">
                <a:pos x="0" y="1134"/>
              </a:cxn>
              <a:cxn ang="0">
                <a:pos x="1406" y="0"/>
              </a:cxn>
              <a:cxn ang="0">
                <a:pos x="1406" y="91"/>
              </a:cxn>
              <a:cxn ang="0">
                <a:pos x="0" y="1678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0" y="2"/>
              </a:cxn>
              <a:cxn ang="0">
                <a:pos x="1124" y="1373"/>
              </a:cxn>
              <a:cxn ang="0">
                <a:pos x="1124" y="2036"/>
              </a:cxn>
              <a:cxn ang="0">
                <a:pos x="889" y="4343"/>
              </a:cxn>
              <a:cxn ang="0">
                <a:pos x="526" y="4343"/>
              </a:cxn>
              <a:cxn ang="0">
                <a:pos x="1079" y="2031"/>
              </a:cxn>
              <a:cxn ang="0">
                <a:pos x="1079" y="1383"/>
              </a:cxn>
              <a:cxn ang="0">
                <a:pos x="0" y="0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/>
            <a:ahLst/>
            <a:cxnLst>
              <a:cxn ang="0">
                <a:pos x="181" y="0"/>
              </a:cxn>
              <a:cxn ang="0">
                <a:pos x="1507" y="1379"/>
              </a:cxn>
              <a:cxn ang="0">
                <a:pos x="1507" y="2036"/>
              </a:cxn>
              <a:cxn ang="0">
                <a:pos x="727" y="4334"/>
              </a:cxn>
              <a:cxn ang="0">
                <a:pos x="2" y="4334"/>
              </a:cxn>
              <a:cxn ang="0">
                <a:pos x="2" y="4162"/>
              </a:cxn>
              <a:cxn ang="0">
                <a:pos x="1441" y="1936"/>
              </a:cxn>
              <a:cxn ang="0">
                <a:pos x="1441" y="1447"/>
              </a:cxn>
              <a:cxn ang="0">
                <a:pos x="8" y="434"/>
              </a:cxn>
              <a:cxn ang="0">
                <a:pos x="0" y="6"/>
              </a:cxn>
              <a:cxn ang="0">
                <a:pos x="181" y="0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/>
            <a:ahLst/>
            <a:cxnLst>
              <a:cxn ang="0">
                <a:pos x="1904" y="0"/>
              </a:cxn>
              <a:cxn ang="0">
                <a:pos x="1178" y="0"/>
              </a:cxn>
              <a:cxn ang="0">
                <a:pos x="0" y="1342"/>
              </a:cxn>
              <a:cxn ang="0">
                <a:pos x="0" y="1950"/>
              </a:cxn>
              <a:cxn ang="0">
                <a:pos x="498" y="4354"/>
              </a:cxn>
              <a:cxn ang="0">
                <a:pos x="1088" y="4354"/>
              </a:cxn>
              <a:cxn ang="0">
                <a:pos x="44" y="1985"/>
              </a:cxn>
              <a:cxn ang="0">
                <a:pos x="44" y="1361"/>
              </a:cxn>
              <a:cxn ang="0">
                <a:pos x="1904" y="0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/>
            <a:ahLst/>
            <a:cxnLst>
              <a:cxn ang="0">
                <a:pos x="1708" y="1"/>
              </a:cxn>
              <a:cxn ang="0">
                <a:pos x="1379" y="0"/>
              </a:cxn>
              <a:cxn ang="0">
                <a:pos x="0" y="1189"/>
              </a:cxn>
              <a:cxn ang="0">
                <a:pos x="1708" y="1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/>
            <a:ahLst/>
            <a:cxnLst>
              <a:cxn ang="0">
                <a:pos x="3665" y="0"/>
              </a:cxn>
              <a:cxn ang="0">
                <a:pos x="2122" y="0"/>
              </a:cxn>
              <a:cxn ang="0">
                <a:pos x="0" y="1339"/>
              </a:cxn>
              <a:cxn ang="0">
                <a:pos x="0" y="1950"/>
              </a:cxn>
              <a:cxn ang="0">
                <a:pos x="1215" y="4354"/>
              </a:cxn>
              <a:cxn ang="0">
                <a:pos x="1941" y="4354"/>
              </a:cxn>
              <a:cxn ang="0">
                <a:pos x="72" y="1877"/>
              </a:cxn>
              <a:cxn ang="0">
                <a:pos x="72" y="1361"/>
              </a:cxn>
              <a:cxn ang="0">
                <a:pos x="3846" y="0"/>
              </a:cxn>
              <a:cxn ang="0">
                <a:pos x="2122" y="0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15" y="1197"/>
              </a:cxn>
              <a:cxn ang="0">
                <a:pos x="1415" y="1862"/>
              </a:cxn>
              <a:cxn ang="0">
                <a:pos x="0" y="3770"/>
              </a:cxn>
              <a:cxn ang="0">
                <a:pos x="0" y="3272"/>
              </a:cxn>
              <a:cxn ang="0">
                <a:pos x="1376" y="1801"/>
              </a:cxn>
              <a:cxn ang="0">
                <a:pos x="1376" y="1272"/>
              </a:cxn>
              <a:cxn ang="0">
                <a:pos x="6" y="962"/>
              </a:cxn>
              <a:cxn ang="0">
                <a:pos x="0" y="0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/>
            <a:ahLst/>
            <a:cxnLst>
              <a:cxn ang="0">
                <a:pos x="4115" y="0"/>
              </a:cxn>
              <a:cxn ang="0">
                <a:pos x="4120" y="500"/>
              </a:cxn>
              <a:cxn ang="0">
                <a:pos x="61" y="1059"/>
              </a:cxn>
              <a:cxn ang="0">
                <a:pos x="61" y="1466"/>
              </a:cxn>
              <a:cxn ang="0">
                <a:pos x="2419" y="3915"/>
              </a:cxn>
              <a:cxn ang="0">
                <a:pos x="1830" y="3915"/>
              </a:cxn>
              <a:cxn ang="0">
                <a:pos x="0" y="1449"/>
              </a:cxn>
              <a:cxn ang="0">
                <a:pos x="0" y="967"/>
              </a:cxn>
              <a:cxn ang="0">
                <a:pos x="4115" y="0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/>
            <a:ahLst/>
            <a:cxnLst>
              <a:cxn ang="0">
                <a:pos x="4131" y="0"/>
              </a:cxn>
              <a:cxn ang="0">
                <a:pos x="4126" y="494"/>
              </a:cxn>
              <a:cxn ang="0">
                <a:pos x="55" y="1404"/>
              </a:cxn>
              <a:cxn ang="0">
                <a:pos x="55" y="1853"/>
              </a:cxn>
              <a:cxn ang="0">
                <a:pos x="3156" y="4348"/>
              </a:cxn>
              <a:cxn ang="0">
                <a:pos x="2067" y="4348"/>
              </a:cxn>
              <a:cxn ang="0">
                <a:pos x="0" y="1882"/>
              </a:cxn>
              <a:cxn ang="0">
                <a:pos x="0" y="1355"/>
              </a:cxn>
              <a:cxn ang="0">
                <a:pos x="3615" y="0"/>
              </a:cxn>
              <a:cxn ang="0">
                <a:pos x="4131" y="0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2858" y="0"/>
              </a:cxn>
              <a:cxn ang="0">
                <a:pos x="3629" y="0"/>
              </a:cxn>
              <a:cxn ang="0">
                <a:pos x="0" y="1315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32" y="2495"/>
              </a:cxn>
              <a:cxn ang="0">
                <a:pos x="1814" y="2495"/>
              </a:cxn>
              <a:cxn ang="0">
                <a:pos x="0" y="0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/>
            <a:ahLst/>
            <a:cxnLst>
              <a:cxn ang="0">
                <a:pos x="1425" y="1206"/>
              </a:cxn>
              <a:cxn ang="0">
                <a:pos x="0" y="0"/>
              </a:cxn>
              <a:cxn ang="0">
                <a:pos x="0" y="186"/>
              </a:cxn>
              <a:cxn ang="0">
                <a:pos x="1425" y="1206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/>
            <a:ahLst/>
            <a:cxnLst>
              <a:cxn ang="0">
                <a:pos x="0" y="2248"/>
              </a:cxn>
              <a:cxn ang="0">
                <a:pos x="1466" y="0"/>
              </a:cxn>
              <a:cxn ang="0">
                <a:pos x="194" y="2370"/>
              </a:cxn>
              <a:cxn ang="0">
                <a:pos x="4" y="2364"/>
              </a:cxn>
              <a:cxn ang="0">
                <a:pos x="0" y="2248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6" y="643"/>
              </a:cxn>
              <a:cxn ang="0">
                <a:pos x="1410" y="564"/>
              </a:cxn>
              <a:cxn ang="0">
                <a:pos x="1410" y="1049"/>
              </a:cxn>
              <a:cxn ang="0">
                <a:pos x="0" y="2852"/>
              </a:cxn>
              <a:cxn ang="0">
                <a:pos x="0" y="3317"/>
              </a:cxn>
              <a:cxn ang="0">
                <a:pos x="1460" y="1062"/>
              </a:cxn>
              <a:cxn ang="0">
                <a:pos x="1460" y="505"/>
              </a:cxn>
              <a:cxn ang="0">
                <a:pos x="6" y="0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 userDrawn="1"/>
        </p:nvGrpSpPr>
        <p:grpSpPr bwMode="auto">
          <a:xfrm>
            <a:off x="0" y="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765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37550" y="6550025"/>
            <a:ext cx="577850" cy="30797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24B4B975-FFD3-492F-80D6-2F8E30D6D49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163" y="76200"/>
            <a:ext cx="8326437" cy="6302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8288" y="6593392"/>
            <a:ext cx="505760" cy="30480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B8312829-49E3-4E17-B3A1-69417714C4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60" y="6583878"/>
            <a:ext cx="40864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4453330E-6C32-4BFE-8810-01D51B7355A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4440" y="6576950"/>
            <a:ext cx="429560" cy="3048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7B6DCF0-D2CB-4FE5-BA28-8D3CBF35D1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5416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02CAFE-1915-4C47-8B69-5B6D3A95C5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E79F10D-A928-4C9A-BDF9-033C4E4BA2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/>
            <a:ahLst/>
            <a:cxnLst>
              <a:cxn ang="0">
                <a:pos x="312" y="0"/>
              </a:cxn>
              <a:cxn ang="0">
                <a:pos x="528" y="444"/>
              </a:cxn>
              <a:cxn ang="0">
                <a:pos x="696" y="960"/>
              </a:cxn>
              <a:cxn ang="0">
                <a:pos x="426" y="4314"/>
              </a:cxn>
              <a:cxn ang="0">
                <a:pos x="108" y="4314"/>
              </a:cxn>
              <a:cxn ang="0">
                <a:pos x="648" y="960"/>
              </a:cxn>
              <a:cxn ang="0">
                <a:pos x="456" y="432"/>
              </a:cxn>
              <a:cxn ang="0">
                <a:pos x="0" y="0"/>
              </a:cxn>
              <a:cxn ang="0">
                <a:pos x="312" y="0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36" y="0"/>
              </a:cxn>
              <a:cxn ang="0">
                <a:pos x="4590" y="450"/>
              </a:cxn>
              <a:cxn ang="0">
                <a:pos x="4752" y="972"/>
              </a:cxn>
              <a:cxn ang="0">
                <a:pos x="3600" y="4320"/>
              </a:cxn>
              <a:cxn ang="0">
                <a:pos x="3312" y="4320"/>
              </a:cxn>
              <a:cxn ang="0">
                <a:pos x="4712" y="994"/>
              </a:cxn>
              <a:cxn ang="0">
                <a:pos x="4518" y="524"/>
              </a:cxn>
              <a:cxn ang="0">
                <a:pos x="0" y="0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/>
            <a:ahLst/>
            <a:cxnLst>
              <a:cxn ang="0">
                <a:pos x="384" y="3276"/>
              </a:cxn>
              <a:cxn ang="0">
                <a:pos x="1884" y="0"/>
              </a:cxn>
              <a:cxn ang="0">
                <a:pos x="0" y="3276"/>
              </a:cxn>
              <a:cxn ang="0">
                <a:pos x="384" y="3276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82" y="475"/>
              </a:cxn>
              <a:cxn ang="0">
                <a:pos x="3210" y="936"/>
              </a:cxn>
              <a:cxn ang="0">
                <a:pos x="1728" y="4320"/>
              </a:cxn>
              <a:cxn ang="0">
                <a:pos x="1872" y="4320"/>
              </a:cxn>
              <a:cxn ang="0">
                <a:pos x="3258" y="912"/>
              </a:cxn>
              <a:cxn ang="0">
                <a:pos x="3120" y="432"/>
              </a:cxn>
              <a:cxn ang="0">
                <a:pos x="1296" y="0"/>
              </a:cxn>
              <a:cxn ang="0">
                <a:pos x="0" y="0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0" y="96"/>
              </a:cxn>
              <a:cxn ang="0">
                <a:pos x="354" y="690"/>
              </a:cxn>
              <a:cxn ang="0">
                <a:pos x="480" y="720"/>
              </a:cxn>
              <a:cxn ang="0">
                <a:pos x="480" y="576"/>
              </a:cxn>
              <a:cxn ang="0">
                <a:pos x="48" y="96"/>
              </a:cxn>
              <a:cxn ang="0">
                <a:pos x="89" y="0"/>
              </a:cxn>
              <a:cxn ang="0">
                <a:pos x="48" y="0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/>
            <a:ahLst/>
            <a:cxnLst>
              <a:cxn ang="0">
                <a:pos x="336" y="336"/>
              </a:cxn>
              <a:cxn ang="0">
                <a:pos x="0" y="0"/>
              </a:cxn>
              <a:cxn ang="0">
                <a:pos x="336" y="240"/>
              </a:cxn>
              <a:cxn ang="0">
                <a:pos x="336" y="336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0"/>
                </a:cxn>
                <a:cxn ang="0">
                  <a:pos x="1854" y="402"/>
                </a:cxn>
                <a:cxn ang="0">
                  <a:pos x="2058" y="972"/>
                </a:cxn>
                <a:cxn ang="0">
                  <a:pos x="1296" y="4320"/>
                </a:cxn>
                <a:cxn ang="0">
                  <a:pos x="720" y="4320"/>
                </a:cxn>
                <a:cxn ang="0">
                  <a:pos x="1920" y="912"/>
                </a:cxn>
                <a:cxn ang="0">
                  <a:pos x="1776" y="432"/>
                </a:cxn>
                <a:cxn ang="0">
                  <a:pos x="0" y="0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/>
              <a:ahLst/>
              <a:cxnLst>
                <a:cxn ang="0">
                  <a:pos x="0" y="3264"/>
                </a:cxn>
                <a:cxn ang="0">
                  <a:pos x="1152" y="0"/>
                </a:cxn>
                <a:cxn ang="0">
                  <a:pos x="96" y="3264"/>
                </a:cxn>
                <a:cxn ang="0">
                  <a:pos x="0" y="3264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 userDrawn="1"/>
        </p:nvGrpSpPr>
        <p:grpSpPr bwMode="auto">
          <a:xfrm>
            <a:off x="142875" y="685800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gray">
          <a:xfrm>
            <a:off x="261939" y="218570"/>
            <a:ext cx="371475" cy="371475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65163" y="76200"/>
            <a:ext cx="8097837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803872"/>
            <a:ext cx="8572500" cy="574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0" r:id="rId6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3076575"/>
            <a:ext cx="6172200" cy="88582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BÀI TẬP TỰ THỰC HÀNH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1600" y="2819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</a:rPr>
              <a:t>Bài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53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smtClean="0"/>
              <a:t>Cho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A, n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(n&lt;100).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 smtClean="0">
                <a:solidFill>
                  <a:srgbClr val="0070C0"/>
                </a:solidFill>
              </a:rPr>
              <a:t>Nhập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mảng</a:t>
            </a:r>
            <a:endParaRPr lang="en-US" dirty="0" smtClean="0">
              <a:solidFill>
                <a:srgbClr val="0070C0"/>
              </a:solidFill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 smtClean="0">
                <a:solidFill>
                  <a:srgbClr val="0070C0"/>
                </a:solidFill>
              </a:rPr>
              <a:t>Xuất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mảng</a:t>
            </a:r>
            <a:endParaRPr lang="en-US" dirty="0" smtClean="0">
              <a:solidFill>
                <a:srgbClr val="0070C0"/>
              </a:solidFill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 smtClean="0">
                <a:solidFill>
                  <a:srgbClr val="0070C0"/>
                </a:solidFill>
              </a:rPr>
              <a:t>Đếm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tử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âm</a:t>
            </a:r>
            <a:endParaRPr lang="en-US" dirty="0" smtClean="0">
              <a:solidFill>
                <a:srgbClr val="0070C0"/>
              </a:solidFill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 smtClean="0">
                <a:solidFill>
                  <a:srgbClr val="0070C0"/>
                </a:solidFill>
              </a:rPr>
              <a:t>Tìm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tử</a:t>
            </a:r>
            <a:r>
              <a:rPr lang="en-US" dirty="0" smtClean="0">
                <a:solidFill>
                  <a:srgbClr val="0070C0"/>
                </a:solidFill>
              </a:rPr>
              <a:t> Max </a:t>
            </a:r>
            <a:r>
              <a:rPr lang="en-US" dirty="0" err="1" smtClean="0">
                <a:solidFill>
                  <a:srgbClr val="0070C0"/>
                </a:solidFill>
              </a:rPr>
              <a:t>và</a:t>
            </a:r>
            <a:r>
              <a:rPr lang="en-US" dirty="0" smtClean="0">
                <a:solidFill>
                  <a:srgbClr val="0070C0"/>
                </a:solidFill>
              </a:rPr>
              <a:t> Min </a:t>
            </a:r>
            <a:r>
              <a:rPr lang="en-US" dirty="0" err="1" smtClean="0">
                <a:solidFill>
                  <a:srgbClr val="0070C0"/>
                </a:solidFill>
              </a:rPr>
              <a:t>của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mảng</a:t>
            </a:r>
            <a:endParaRPr lang="en-US" dirty="0" smtClean="0">
              <a:solidFill>
                <a:srgbClr val="0070C0"/>
              </a:solidFill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 smtClean="0">
                <a:solidFill>
                  <a:srgbClr val="0070C0"/>
                </a:solidFill>
              </a:rPr>
              <a:t>Tìm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phần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tử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âm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lớn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nhất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và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dương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bé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nhất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của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mảng</a:t>
            </a:r>
            <a:endParaRPr lang="en-US" dirty="0" smtClean="0">
              <a:solidFill>
                <a:srgbClr val="0070C0"/>
              </a:solidFill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 smtClean="0">
                <a:solidFill>
                  <a:srgbClr val="0070C0"/>
                </a:solidFill>
              </a:rPr>
              <a:t>Liệt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kê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các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nguyên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trong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mảng</a:t>
            </a:r>
            <a:endParaRPr lang="en-US" dirty="0" smtClean="0">
              <a:solidFill>
                <a:srgbClr val="0070C0"/>
              </a:solidFill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 smtClean="0">
                <a:solidFill>
                  <a:srgbClr val="0070C0"/>
                </a:solidFill>
              </a:rPr>
              <a:t>Liệt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kê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các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số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chính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phương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trong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mảng</a:t>
            </a:r>
            <a:endParaRPr lang="en-US" dirty="0" smtClean="0">
              <a:solidFill>
                <a:srgbClr val="0070C0"/>
              </a:solidFill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 smtClean="0">
                <a:solidFill>
                  <a:srgbClr val="0070C0"/>
                </a:solidFill>
              </a:rPr>
              <a:t>Sắp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xếp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mảng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theo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thứ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tự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tăng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dần</a:t>
            </a:r>
            <a:endParaRPr lang="en-US" dirty="0" smtClean="0">
              <a:solidFill>
                <a:srgbClr val="0070C0"/>
              </a:solidFill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err="1">
                <a:solidFill>
                  <a:srgbClr val="0070C0"/>
                </a:solidFill>
              </a:rPr>
              <a:t>Sắp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xếp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mảng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theo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tự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giảm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dần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2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72500" cy="5638800"/>
          </a:xfrm>
        </p:spPr>
        <p:txBody>
          <a:bodyPr/>
          <a:lstStyle/>
          <a:p>
            <a:pPr algn="just"/>
            <a:r>
              <a:rPr lang="en-US" dirty="0" err="1" smtClean="0">
                <a:solidFill>
                  <a:srgbClr val="000000"/>
                </a:solidFill>
              </a:rPr>
              <a:t>Yêu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cầu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Xây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dựng</a:t>
            </a:r>
            <a:r>
              <a:rPr lang="en-US" dirty="0" smtClean="0">
                <a:solidFill>
                  <a:srgbClr val="0070C0"/>
                </a:solidFill>
              </a:rPr>
              <a:t> menu </a:t>
            </a:r>
            <a:r>
              <a:rPr lang="en-US" dirty="0" err="1" smtClean="0">
                <a:solidFill>
                  <a:srgbClr val="0070C0"/>
                </a:solidFill>
              </a:rPr>
              <a:t>cho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phép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người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dùng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chọn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chức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năng</a:t>
            </a:r>
            <a:endParaRPr lang="en-US" dirty="0" smtClean="0">
              <a:solidFill>
                <a:srgbClr val="0070C0"/>
              </a:solidFill>
            </a:endParaRP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Khi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người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dùng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chọn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chức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năng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nào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sẽ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thực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hiện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chức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năng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đó</a:t>
            </a:r>
            <a:endParaRPr lang="en-US" dirty="0" smtClean="0">
              <a:solidFill>
                <a:srgbClr val="0070C0"/>
              </a:solidFill>
            </a:endParaRP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Nếu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người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dùng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chọn</a:t>
            </a:r>
            <a:r>
              <a:rPr lang="en-US" dirty="0" smtClean="0">
                <a:solidFill>
                  <a:srgbClr val="0070C0"/>
                </a:solidFill>
              </a:rPr>
              <a:t> 0 </a:t>
            </a:r>
            <a:r>
              <a:rPr lang="en-US" dirty="0" err="1" smtClean="0">
                <a:solidFill>
                  <a:srgbClr val="0070C0"/>
                </a:solidFill>
              </a:rPr>
              <a:t>sẽ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thoát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chương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trình</a:t>
            </a:r>
            <a:endParaRPr lang="en-US" dirty="0" smtClean="0">
              <a:solidFill>
                <a:srgbClr val="0070C0"/>
              </a:solidFill>
            </a:endParaRP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533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352800"/>
            <a:ext cx="266251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K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576TGp_report_light.potx" id="{C8DDBDDC-8998-4E3F-9E4D-3D82DF4B4CED}" vid="{C64A7254-B87B-4511-A5A4-0D81C86FF1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OK1</Template>
  <TotalTime>1149</TotalTime>
  <Words>130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OK1</vt:lpstr>
      <vt:lpstr>BÀI TẬP TỰ THỰC HÀNH</vt:lpstr>
      <vt:lpstr>Nội dung</vt:lpstr>
      <vt:lpstr>Nội dung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PowerTemplate</dc:title>
  <dc:creator>dtdat</dc:creator>
  <cp:lastModifiedBy>dtdat</cp:lastModifiedBy>
  <cp:revision>90</cp:revision>
  <dcterms:created xsi:type="dcterms:W3CDTF">2016-11-10T08:19:54Z</dcterms:created>
  <dcterms:modified xsi:type="dcterms:W3CDTF">2016-11-25T17:58:40Z</dcterms:modified>
</cp:coreProperties>
</file>