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26" r:id="rId3"/>
    <p:sldId id="327" r:id="rId4"/>
    <p:sldId id="329" r:id="rId5"/>
    <p:sldId id="328" r:id="rId6"/>
    <p:sldId id="30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C06"/>
    <a:srgbClr val="6FB9D7"/>
    <a:srgbClr val="808080"/>
    <a:srgbClr val="969696"/>
    <a:srgbClr val="FF7F00"/>
    <a:srgbClr val="000000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55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NxN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algn="just"/>
            <a:r>
              <a:rPr lang="en-US" dirty="0" err="1" smtClean="0"/>
              <a:t>Xuất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ốc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kim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endParaRPr lang="en-US" dirty="0" smtClean="0"/>
          </a:p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33763"/>
            <a:ext cx="2697237" cy="106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52" y="3433763"/>
            <a:ext cx="2612948" cy="106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8600" y="3738563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lvl="1" algn="just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 </a:t>
            </a:r>
          </a:p>
          <a:p>
            <a:pPr lvl="1" algn="just"/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NhapMang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XuatMang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SapXepTang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Chuyen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a[],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b[][50],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>
                <a:solidFill>
                  <a:srgbClr val="0070C0"/>
                </a:solidFill>
              </a:rPr>
              <a:t>//ham nhap mang ngau nhien</a:t>
            </a:r>
          </a:p>
          <a:p>
            <a:pPr marL="0" indent="0" algn="just">
              <a:buNone/>
            </a:pPr>
            <a:r>
              <a:rPr lang="en-US" sz="1600">
                <a:solidFill>
                  <a:srgbClr val="0070C0"/>
                </a:solidFill>
              </a:rPr>
              <a:t>void NhapMang(int a[],int n)</a:t>
            </a:r>
          </a:p>
          <a:p>
            <a:pPr marL="0" indent="0" algn="just">
              <a:buNone/>
            </a:pPr>
            <a:r>
              <a:rPr lang="en-US" sz="1600">
                <a:solidFill>
                  <a:srgbClr val="0070C0"/>
                </a:solidFill>
              </a:rPr>
              <a:t>{	</a:t>
            </a:r>
          </a:p>
          <a:p>
            <a:pPr marL="0" indent="0" algn="just">
              <a:buNone/>
            </a:pPr>
            <a:r>
              <a:rPr lang="en-US" sz="1600">
                <a:solidFill>
                  <a:srgbClr val="0070C0"/>
                </a:solidFill>
              </a:rPr>
              <a:t>	//tao so random tu [10,50]</a:t>
            </a:r>
          </a:p>
          <a:p>
            <a:pPr marL="0" indent="0" algn="just">
              <a:buNone/>
            </a:pPr>
            <a:r>
              <a:rPr lang="en-US" sz="1600">
                <a:solidFill>
                  <a:srgbClr val="0070C0"/>
                </a:solidFill>
              </a:rPr>
              <a:t>	//rand() % (b – a + 1) + a</a:t>
            </a:r>
          </a:p>
          <a:p>
            <a:pPr marL="0" indent="0" algn="just">
              <a:buNone/>
            </a:pPr>
            <a:r>
              <a:rPr lang="en-US" sz="1600">
                <a:solidFill>
                  <a:srgbClr val="0070C0"/>
                </a:solidFill>
              </a:rPr>
              <a:t>	for(int i=0;i&lt;n*n;i++)</a:t>
            </a:r>
          </a:p>
          <a:p>
            <a:pPr marL="0" indent="0" algn="just">
              <a:buNone/>
            </a:pPr>
            <a:r>
              <a:rPr lang="en-US" sz="1600">
                <a:solidFill>
                  <a:srgbClr val="0070C0"/>
                </a:solidFill>
              </a:rPr>
              <a:t>		a[i]=rand() % 41 + 10;</a:t>
            </a:r>
          </a:p>
          <a:p>
            <a:pPr marL="0" indent="0" algn="just">
              <a:buNone/>
            </a:pPr>
            <a:r>
              <a:rPr lang="en-US" sz="1600" smtClean="0">
                <a:solidFill>
                  <a:srgbClr val="0070C0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1600">
                <a:solidFill>
                  <a:srgbClr val="0070C0"/>
                </a:solidFill>
              </a:rPr>
              <a:t>//ham xuat mang kieu ma tran</a:t>
            </a:r>
          </a:p>
          <a:p>
            <a:pPr marL="0" indent="0" algn="just">
              <a:buNone/>
            </a:pPr>
            <a:r>
              <a:rPr lang="en-US" sz="1600">
                <a:solidFill>
                  <a:srgbClr val="0070C0"/>
                </a:solidFill>
              </a:rPr>
              <a:t>void XuatMang(int a[],int n)</a:t>
            </a:r>
          </a:p>
          <a:p>
            <a:pPr marL="0" indent="0" algn="just">
              <a:buNone/>
            </a:pPr>
            <a:r>
              <a:rPr lang="en-US" sz="1600">
                <a:solidFill>
                  <a:srgbClr val="0070C0"/>
                </a:solidFill>
              </a:rPr>
              <a:t>{	int i,j;</a:t>
            </a:r>
          </a:p>
          <a:p>
            <a:pPr marL="0" indent="0" algn="just">
              <a:buNone/>
            </a:pPr>
            <a:r>
              <a:rPr lang="en-US" sz="1600">
                <a:solidFill>
                  <a:srgbClr val="0070C0"/>
                </a:solidFill>
              </a:rPr>
              <a:t>	for (i=0;i&lt;n;i++)</a:t>
            </a:r>
          </a:p>
          <a:p>
            <a:pPr marL="0" indent="0" algn="just">
              <a:buNone/>
            </a:pPr>
            <a:r>
              <a:rPr lang="en-US" sz="1600">
                <a:solidFill>
                  <a:srgbClr val="0070C0"/>
                </a:solidFill>
              </a:rPr>
              <a:t>	{	</a:t>
            </a:r>
          </a:p>
          <a:p>
            <a:pPr marL="0" indent="0" algn="just">
              <a:buNone/>
            </a:pPr>
            <a:r>
              <a:rPr lang="en-US" sz="1600">
                <a:solidFill>
                  <a:srgbClr val="0070C0"/>
                </a:solidFill>
              </a:rPr>
              <a:t>		for (j=0;j&lt;n;j++)</a:t>
            </a:r>
          </a:p>
          <a:p>
            <a:pPr marL="0" indent="0" algn="just">
              <a:buNone/>
            </a:pPr>
            <a:r>
              <a:rPr lang="en-US" sz="1600">
                <a:solidFill>
                  <a:srgbClr val="0070C0"/>
                </a:solidFill>
              </a:rPr>
              <a:t>			cout&lt;&lt;"  "&lt;&lt;a[i*n+j];</a:t>
            </a:r>
          </a:p>
          <a:p>
            <a:pPr marL="0" indent="0" algn="just">
              <a:buNone/>
            </a:pPr>
            <a:r>
              <a:rPr lang="en-US" sz="1600">
                <a:solidFill>
                  <a:srgbClr val="0070C0"/>
                </a:solidFill>
              </a:rPr>
              <a:t>		cout&lt;&lt;endl;</a:t>
            </a:r>
          </a:p>
          <a:p>
            <a:pPr marL="0" indent="0" algn="just">
              <a:buNone/>
            </a:pPr>
            <a:r>
              <a:rPr lang="en-US" sz="1600">
                <a:solidFill>
                  <a:srgbClr val="0070C0"/>
                </a:solidFill>
              </a:rPr>
              <a:t>	}</a:t>
            </a:r>
          </a:p>
          <a:p>
            <a:pPr marL="0" indent="0" algn="just">
              <a:buNone/>
            </a:pPr>
            <a:r>
              <a:rPr lang="en-US" sz="1600">
                <a:solidFill>
                  <a:srgbClr val="0070C0"/>
                </a:solidFill>
              </a:rPr>
              <a:t>}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0" y="99060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>
                <a:solidFill>
                  <a:srgbClr val="0070C0"/>
                </a:solidFill>
              </a:rPr>
              <a:t>void Sapxep(int a[],int n)</a:t>
            </a:r>
          </a:p>
          <a:p>
            <a:r>
              <a:rPr lang="pt-BR" sz="1600">
                <a:solidFill>
                  <a:srgbClr val="0070C0"/>
                </a:solidFill>
              </a:rPr>
              <a:t>{	</a:t>
            </a:r>
          </a:p>
          <a:p>
            <a:r>
              <a:rPr lang="pt-BR" sz="1600" smtClean="0">
                <a:solidFill>
                  <a:srgbClr val="0070C0"/>
                </a:solidFill>
              </a:rPr>
              <a:t>int </a:t>
            </a:r>
            <a:r>
              <a:rPr lang="pt-BR" sz="1600">
                <a:solidFill>
                  <a:srgbClr val="0070C0"/>
                </a:solidFill>
              </a:rPr>
              <a:t>i,j,tam;</a:t>
            </a:r>
          </a:p>
          <a:p>
            <a:r>
              <a:rPr lang="pt-BR" sz="1600" smtClean="0">
                <a:solidFill>
                  <a:srgbClr val="0070C0"/>
                </a:solidFill>
              </a:rPr>
              <a:t>for(i=0;i&lt;n*n-1;i</a:t>
            </a:r>
            <a:r>
              <a:rPr lang="pt-BR" sz="1600">
                <a:solidFill>
                  <a:srgbClr val="0070C0"/>
                </a:solidFill>
              </a:rPr>
              <a:t>++)</a:t>
            </a:r>
          </a:p>
          <a:p>
            <a:r>
              <a:rPr lang="pt-BR" sz="1600">
                <a:solidFill>
                  <a:srgbClr val="0070C0"/>
                </a:solidFill>
              </a:rPr>
              <a:t>	</a:t>
            </a:r>
            <a:r>
              <a:rPr lang="pt-BR" sz="1600" smtClean="0">
                <a:solidFill>
                  <a:srgbClr val="0070C0"/>
                </a:solidFill>
              </a:rPr>
              <a:t>for(j=i+1;j&lt;n*n;j</a:t>
            </a:r>
            <a:r>
              <a:rPr lang="pt-BR" sz="1600">
                <a:solidFill>
                  <a:srgbClr val="0070C0"/>
                </a:solidFill>
              </a:rPr>
              <a:t>++)</a:t>
            </a:r>
          </a:p>
          <a:p>
            <a:r>
              <a:rPr lang="pt-BR" sz="1600">
                <a:solidFill>
                  <a:srgbClr val="0070C0"/>
                </a:solidFill>
              </a:rPr>
              <a:t>	</a:t>
            </a:r>
            <a:r>
              <a:rPr lang="pt-BR" sz="1600">
                <a:solidFill>
                  <a:srgbClr val="0070C0"/>
                </a:solidFill>
              </a:rPr>
              <a:t>	</a:t>
            </a:r>
            <a:r>
              <a:rPr lang="pt-BR" sz="1600" smtClean="0">
                <a:solidFill>
                  <a:srgbClr val="0070C0"/>
                </a:solidFill>
              </a:rPr>
              <a:t>if </a:t>
            </a:r>
            <a:r>
              <a:rPr lang="pt-BR" sz="1600">
                <a:solidFill>
                  <a:srgbClr val="0070C0"/>
                </a:solidFill>
              </a:rPr>
              <a:t>(a[i]&gt;a[j])</a:t>
            </a:r>
          </a:p>
          <a:p>
            <a:r>
              <a:rPr lang="pt-BR" sz="1600">
                <a:solidFill>
                  <a:srgbClr val="0070C0"/>
                </a:solidFill>
              </a:rPr>
              <a:t>	</a:t>
            </a:r>
            <a:r>
              <a:rPr lang="pt-BR" sz="1600">
                <a:solidFill>
                  <a:srgbClr val="0070C0"/>
                </a:solidFill>
              </a:rPr>
              <a:t>	</a:t>
            </a:r>
            <a:r>
              <a:rPr lang="pt-BR" sz="1600" smtClean="0">
                <a:solidFill>
                  <a:srgbClr val="0070C0"/>
                </a:solidFill>
              </a:rPr>
              <a:t>{  </a:t>
            </a:r>
            <a:endParaRPr lang="pt-BR" sz="1600">
              <a:solidFill>
                <a:srgbClr val="0070C0"/>
              </a:solidFill>
            </a:endParaRPr>
          </a:p>
          <a:p>
            <a:r>
              <a:rPr lang="pt-BR" sz="1600">
                <a:solidFill>
                  <a:srgbClr val="0070C0"/>
                </a:solidFill>
              </a:rPr>
              <a:t>	</a:t>
            </a:r>
            <a:r>
              <a:rPr lang="pt-BR" sz="1600">
                <a:solidFill>
                  <a:srgbClr val="0070C0"/>
                </a:solidFill>
              </a:rPr>
              <a:t>	</a:t>
            </a:r>
            <a:r>
              <a:rPr lang="pt-BR" sz="1600">
                <a:solidFill>
                  <a:srgbClr val="0070C0"/>
                </a:solidFill>
              </a:rPr>
              <a:t>	</a:t>
            </a:r>
            <a:r>
              <a:rPr lang="pt-BR" sz="1600">
                <a:solidFill>
                  <a:srgbClr val="0070C0"/>
                </a:solidFill>
              </a:rPr>
              <a:t>tam=a[i</a:t>
            </a:r>
            <a:r>
              <a:rPr lang="pt-BR" sz="1600" smtClean="0">
                <a:solidFill>
                  <a:srgbClr val="0070C0"/>
                </a:solidFill>
              </a:rPr>
              <a:t>]</a:t>
            </a:r>
            <a:endParaRPr lang="pt-BR" sz="1600">
              <a:solidFill>
                <a:srgbClr val="0070C0"/>
              </a:solidFill>
            </a:endParaRPr>
          </a:p>
          <a:p>
            <a:r>
              <a:rPr lang="pt-BR" sz="1600">
                <a:solidFill>
                  <a:srgbClr val="0070C0"/>
                </a:solidFill>
              </a:rPr>
              <a:t>	</a:t>
            </a:r>
            <a:r>
              <a:rPr lang="pt-BR" sz="1600">
                <a:solidFill>
                  <a:srgbClr val="0070C0"/>
                </a:solidFill>
              </a:rPr>
              <a:t>	</a:t>
            </a:r>
            <a:r>
              <a:rPr lang="pt-BR" sz="1600">
                <a:solidFill>
                  <a:srgbClr val="0070C0"/>
                </a:solidFill>
              </a:rPr>
              <a:t>	a[i]=a[j];</a:t>
            </a:r>
          </a:p>
          <a:p>
            <a:r>
              <a:rPr lang="pt-BR" sz="1600">
                <a:solidFill>
                  <a:srgbClr val="0070C0"/>
                </a:solidFill>
              </a:rPr>
              <a:t>	</a:t>
            </a:r>
            <a:r>
              <a:rPr lang="pt-BR" sz="1600">
                <a:solidFill>
                  <a:srgbClr val="0070C0"/>
                </a:solidFill>
              </a:rPr>
              <a:t>		a[j]=tam;	</a:t>
            </a:r>
          </a:p>
          <a:p>
            <a:r>
              <a:rPr lang="pt-BR" sz="1600">
                <a:solidFill>
                  <a:srgbClr val="0070C0"/>
                </a:solidFill>
              </a:rPr>
              <a:t>	</a:t>
            </a:r>
            <a:r>
              <a:rPr lang="pt-BR" sz="1600">
                <a:solidFill>
                  <a:srgbClr val="0070C0"/>
                </a:solidFill>
              </a:rPr>
              <a:t>	</a:t>
            </a:r>
            <a:r>
              <a:rPr lang="pt-BR" sz="1600" smtClean="0">
                <a:solidFill>
                  <a:srgbClr val="0070C0"/>
                </a:solidFill>
              </a:rPr>
              <a:t>}</a:t>
            </a:r>
            <a:endParaRPr lang="pt-BR" sz="1600">
              <a:solidFill>
                <a:srgbClr val="0070C0"/>
              </a:solidFill>
            </a:endParaRPr>
          </a:p>
          <a:p>
            <a:r>
              <a:rPr lang="pt-BR" sz="1600">
                <a:solidFill>
                  <a:srgbClr val="0070C0"/>
                </a:solidFill>
              </a:rPr>
              <a:t>}</a:t>
            </a:r>
            <a:endParaRPr lang="en-US" sz="1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51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smtClean="0">
                <a:solidFill>
                  <a:srgbClr val="0070C0"/>
                </a:solidFill>
              </a:rPr>
              <a:t>Chuyen(int </a:t>
            </a:r>
            <a:r>
              <a:rPr lang="en-US" dirty="0">
                <a:solidFill>
                  <a:srgbClr val="0070C0"/>
                </a:solidFill>
              </a:rPr>
              <a:t>a[],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b[][50],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>
                <a:solidFill>
                  <a:srgbClr val="0070C0"/>
                </a:solidFill>
              </a:rPr>
              <a:t>n</a:t>
            </a:r>
            <a:r>
              <a:rPr lang="en-US" smtClean="0">
                <a:solidFill>
                  <a:srgbClr val="0070C0"/>
                </a:solidFill>
              </a:rPr>
              <a:t>)</a:t>
            </a:r>
          </a:p>
          <a:p>
            <a:pPr lvl="1" algn="just"/>
            <a:r>
              <a:rPr lang="en-US" smtClean="0">
                <a:solidFill>
                  <a:srgbClr val="0070C0"/>
                </a:solidFill>
              </a:rPr>
              <a:t>Duyệt 4 cạnh của ma trận</a:t>
            </a:r>
          </a:p>
          <a:p>
            <a:pPr marL="457200" lvl="1" indent="0" algn="just">
              <a:buNone/>
            </a:pPr>
            <a:r>
              <a:rPr lang="en-US" sz="1400">
                <a:solidFill>
                  <a:srgbClr val="0070C0"/>
                </a:solidFill>
              </a:rPr>
              <a:t>void Chuyen(int a[],int b[][50],int n)</a:t>
            </a:r>
          </a:p>
          <a:p>
            <a:pPr marL="457200" lvl="1" indent="0" algn="just">
              <a:buNone/>
            </a:pPr>
            <a:r>
              <a:rPr lang="en-US" sz="1400">
                <a:solidFill>
                  <a:srgbClr val="0070C0"/>
                </a:solidFill>
              </a:rPr>
              <a:t>{   int i=0,j=0,k,l=0,tam;</a:t>
            </a:r>
          </a:p>
          <a:p>
            <a:pPr marL="457200" lvl="1" indent="0" algn="just">
              <a:buNone/>
            </a:pPr>
            <a:r>
              <a:rPr lang="en-US" sz="1400">
                <a:solidFill>
                  <a:srgbClr val="0070C0"/>
                </a:solidFill>
              </a:rPr>
              <a:t>	while (i&lt;n*n)</a:t>
            </a:r>
          </a:p>
          <a:p>
            <a:pPr marL="457200" lvl="1" indent="0" algn="just">
              <a:buNone/>
            </a:pPr>
            <a:r>
              <a:rPr lang="en-US" sz="1400">
                <a:solidFill>
                  <a:srgbClr val="0070C0"/>
                </a:solidFill>
              </a:rPr>
              <a:t>	{	</a:t>
            </a:r>
          </a:p>
          <a:p>
            <a:pPr marL="457200" lvl="1" indent="0" algn="just">
              <a:buNone/>
            </a:pPr>
            <a:r>
              <a:rPr lang="en-US" sz="1400">
                <a:solidFill>
                  <a:srgbClr val="0070C0"/>
                </a:solidFill>
              </a:rPr>
              <a:t>		</a:t>
            </a:r>
            <a:r>
              <a:rPr lang="pt-BR" sz="1400">
                <a:solidFill>
                  <a:srgbClr val="0070C0"/>
                </a:solidFill>
              </a:rPr>
              <a:t>// n = 5, l = 0</a:t>
            </a:r>
          </a:p>
          <a:p>
            <a:pPr marL="457200" lvl="1" indent="0" algn="just">
              <a:buNone/>
            </a:pPr>
            <a:r>
              <a:rPr lang="pt-BR" sz="1400">
                <a:solidFill>
                  <a:srgbClr val="0070C0"/>
                </a:solidFill>
              </a:rPr>
              <a:t>		for(j=l;j&lt;n-l;j++)</a:t>
            </a:r>
          </a:p>
          <a:p>
            <a:pPr marL="457200" lvl="1" indent="0" algn="just">
              <a:buNone/>
            </a:pPr>
            <a:r>
              <a:rPr lang="pt-BR" sz="1400">
                <a:solidFill>
                  <a:srgbClr val="0070C0"/>
                </a:solidFill>
              </a:rPr>
              <a:t>			b[l][j]=a[i++];//0,1 0,2 0,3 0,4</a:t>
            </a:r>
          </a:p>
          <a:p>
            <a:pPr marL="457200" lvl="1" indent="0" algn="just">
              <a:buNone/>
            </a:pPr>
            <a:r>
              <a:rPr lang="pt-BR" sz="1400">
                <a:solidFill>
                  <a:srgbClr val="0070C0"/>
                </a:solidFill>
              </a:rPr>
              <a:t>		for(k=l+1;k&lt;n-l;k++)</a:t>
            </a:r>
          </a:p>
          <a:p>
            <a:pPr marL="457200" lvl="1" indent="0" algn="just">
              <a:buNone/>
            </a:pPr>
            <a:r>
              <a:rPr lang="pt-BR" sz="1400">
                <a:solidFill>
                  <a:srgbClr val="0070C0"/>
                </a:solidFill>
              </a:rPr>
              <a:t>			b[k][n-l-1]=a[i++];//1,4 2,4 3,4 4,4</a:t>
            </a:r>
          </a:p>
          <a:p>
            <a:pPr marL="457200" lvl="1" indent="0" algn="just">
              <a:buNone/>
            </a:pPr>
            <a:r>
              <a:rPr lang="pt-BR" sz="1400">
                <a:solidFill>
                  <a:srgbClr val="0070C0"/>
                </a:solidFill>
              </a:rPr>
              <a:t>		for(j=n-l-2;j&gt;=l;j--)</a:t>
            </a:r>
          </a:p>
          <a:p>
            <a:pPr marL="457200" lvl="1" indent="0" algn="just">
              <a:buNone/>
            </a:pPr>
            <a:r>
              <a:rPr lang="pt-BR" sz="1400">
                <a:solidFill>
                  <a:srgbClr val="0070C0"/>
                </a:solidFill>
              </a:rPr>
              <a:t>			b[n-l-1][j]=a[i++];//4,3 4,2, 4,1 4.0</a:t>
            </a:r>
          </a:p>
          <a:p>
            <a:pPr marL="457200" lvl="1" indent="0" algn="just">
              <a:buNone/>
            </a:pPr>
            <a:r>
              <a:rPr lang="pt-BR" sz="1400">
                <a:solidFill>
                  <a:srgbClr val="0070C0"/>
                </a:solidFill>
              </a:rPr>
              <a:t>		for(k=n-l-2;k&gt;l;k--)</a:t>
            </a:r>
          </a:p>
          <a:p>
            <a:pPr marL="457200" lvl="1" indent="0" algn="just">
              <a:buNone/>
            </a:pPr>
            <a:r>
              <a:rPr lang="pt-BR" sz="1400">
                <a:solidFill>
                  <a:srgbClr val="0070C0"/>
                </a:solidFill>
              </a:rPr>
              <a:t>			b[k][l]=a[i++];//3,0 2,0 1,0 0,0</a:t>
            </a:r>
          </a:p>
          <a:p>
            <a:pPr marL="457200" lvl="1" indent="0" algn="just">
              <a:buNone/>
            </a:pPr>
            <a:r>
              <a:rPr lang="pt-BR" sz="1400">
                <a:solidFill>
                  <a:srgbClr val="0070C0"/>
                </a:solidFill>
              </a:rPr>
              <a:t>		l++;</a:t>
            </a:r>
            <a:r>
              <a:rPr lang="en-US" sz="1400">
                <a:solidFill>
                  <a:srgbClr val="0070C0"/>
                </a:solidFill>
              </a:rPr>
              <a:t>	}</a:t>
            </a:r>
          </a:p>
          <a:p>
            <a:pPr marL="457200" lvl="1" indent="0" algn="just">
              <a:buNone/>
            </a:pPr>
            <a:r>
              <a:rPr lang="en-US" sz="1400">
                <a:solidFill>
                  <a:srgbClr val="0070C0"/>
                </a:solidFill>
              </a:rPr>
              <a:t>}</a:t>
            </a:r>
            <a:endParaRPr lang="en-US" sz="14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31682"/>
              </p:ext>
            </p:extLst>
          </p:nvPr>
        </p:nvGraphicFramePr>
        <p:xfrm>
          <a:off x="5943600" y="1143000"/>
          <a:ext cx="23622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</a:tblGrid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1" kern="120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1" kern="120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C2C0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C2C0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1" kern="120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1" kern="120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1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1071</TotalTime>
  <Words>214</Words>
  <Application>Microsoft Office PowerPoint</Application>
  <PresentationFormat>On-screen Show (4:3)</PresentationFormat>
  <Paragraphs>90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OK1</vt:lpstr>
      <vt:lpstr>BÀI TẬP THỰC HÀNH 1</vt:lpstr>
      <vt:lpstr>Nội dung</vt:lpstr>
      <vt:lpstr>Nội dung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86</cp:revision>
  <dcterms:created xsi:type="dcterms:W3CDTF">2016-11-10T08:19:54Z</dcterms:created>
  <dcterms:modified xsi:type="dcterms:W3CDTF">2016-11-27T06:48:59Z</dcterms:modified>
</cp:coreProperties>
</file>