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4" d="100"/>
          <a:sy n="74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56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NxM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smtClean="0"/>
              <a:t>hình</a:t>
            </a:r>
            <a:endParaRPr lang="en-US" dirty="0" smtClean="0"/>
          </a:p>
          <a:p>
            <a:pPr algn="just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 smtClean="0"/>
          </a:p>
          <a:p>
            <a:pPr lvl="1" algn="just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"/>
          <a:stretch/>
        </p:blipFill>
        <p:spPr bwMode="auto">
          <a:xfrm>
            <a:off x="990599" y="4343400"/>
            <a:ext cx="176645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81525"/>
            <a:ext cx="5200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895600" y="4724400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NhapMT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XuatMT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TinhTongDuong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KiemTraSoDongTangDan</a:t>
            </a:r>
            <a:endParaRPr lang="en-US" dirty="0" smtClean="0">
              <a:solidFill>
                <a:srgbClr val="0070C0"/>
              </a:solidFill>
            </a:endParaRPr>
          </a:p>
          <a:p>
            <a:pPr lvl="3" algn="just"/>
            <a:r>
              <a:rPr lang="en-US" dirty="0" err="1" smtClean="0">
                <a:solidFill>
                  <a:srgbClr val="0070C0"/>
                </a:solidFill>
              </a:rPr>
              <a:t>Phân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tích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hàm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kiểm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tra</a:t>
            </a:r>
            <a:endParaRPr lang="en-US" dirty="0" smtClean="0">
              <a:solidFill>
                <a:srgbClr val="0070C0"/>
              </a:solidFill>
            </a:endParaRPr>
          </a:p>
          <a:p>
            <a:pPr lvl="4" algn="just"/>
            <a:r>
              <a:rPr lang="en-US" dirty="0" err="1" smtClean="0">
                <a:solidFill>
                  <a:srgbClr val="0070C0"/>
                </a:solidFill>
              </a:rPr>
              <a:t>Lấy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hai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liền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nhau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của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một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dòng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xét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lvl="4" algn="just"/>
            <a:r>
              <a:rPr lang="en-US" dirty="0">
                <a:solidFill>
                  <a:srgbClr val="0070C0"/>
                </a:solidFill>
              </a:rPr>
              <a:t>a[i][j]&lt;a[i][j+1] </a:t>
            </a:r>
            <a:r>
              <a:rPr lang="en-US" dirty="0" err="1" smtClean="0">
                <a:solidFill>
                  <a:srgbClr val="0070C0"/>
                </a:solidFill>
              </a:rPr>
              <a:t>có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bao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nhiêu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cặp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thỏa</a:t>
            </a:r>
            <a:endParaRPr lang="en-US" dirty="0" smtClean="0">
              <a:solidFill>
                <a:srgbClr val="0070C0"/>
              </a:solidFill>
            </a:endParaRPr>
          </a:p>
          <a:p>
            <a:pPr lvl="4" algn="just"/>
            <a:r>
              <a:rPr lang="en-US" dirty="0" err="1" smtClean="0">
                <a:solidFill>
                  <a:srgbClr val="0070C0"/>
                </a:solidFill>
              </a:rPr>
              <a:t>Nếu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cặp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thỏa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M-1 </a:t>
            </a:r>
            <a:r>
              <a:rPr lang="en-US" dirty="0" err="1" smtClean="0">
                <a:solidFill>
                  <a:srgbClr val="0070C0"/>
                </a:solidFill>
              </a:rPr>
              <a:t>có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nghĩa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dòng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đó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tăng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dần</a:t>
            </a:r>
            <a:endParaRPr lang="en-US" dirty="0" smtClean="0">
              <a:solidFill>
                <a:srgbClr val="0070C0"/>
              </a:solidFill>
            </a:endParaRPr>
          </a:p>
          <a:p>
            <a:pPr lvl="3" algn="just"/>
            <a:r>
              <a:rPr lang="en-US" dirty="0" err="1" smtClean="0">
                <a:solidFill>
                  <a:srgbClr val="0070C0"/>
                </a:solidFill>
              </a:rPr>
              <a:t>Trả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về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dòng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thỏa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1049</TotalTime>
  <Words>135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2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86</cp:revision>
  <dcterms:created xsi:type="dcterms:W3CDTF">2016-11-10T08:19:54Z</dcterms:created>
  <dcterms:modified xsi:type="dcterms:W3CDTF">2016-11-27T06:23:56Z</dcterms:modified>
</cp:coreProperties>
</file>