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4" d="100"/>
          <a:sy n="74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N</a:t>
            </a:r>
          </a:p>
          <a:p>
            <a:pPr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qua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67000" y="4711473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93746"/>
            <a:ext cx="1440090" cy="86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02" y="4495800"/>
            <a:ext cx="5116998" cy="72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TimPhanTuMax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KiemTraDoiXung</a:t>
            </a:r>
            <a:endParaRPr lang="en-US" dirty="0" smtClean="0">
              <a:solidFill>
                <a:srgbClr val="0070C0"/>
              </a:solidFill>
            </a:endParaRPr>
          </a:p>
          <a:p>
            <a:pPr lvl="3" algn="just"/>
            <a:r>
              <a:rPr lang="en-US" dirty="0" err="1" smtClean="0">
                <a:solidFill>
                  <a:srgbClr val="0070C0"/>
                </a:solidFill>
              </a:rPr>
              <a:t>Phân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tích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tra</a:t>
            </a:r>
            <a:endParaRPr lang="en-US" dirty="0" smtClean="0">
              <a:solidFill>
                <a:srgbClr val="0070C0"/>
              </a:solidFill>
            </a:endParaRPr>
          </a:p>
          <a:p>
            <a:pPr lvl="4" algn="just"/>
            <a:r>
              <a:rPr lang="en-US" dirty="0" err="1" smtClean="0">
                <a:solidFill>
                  <a:srgbClr val="0070C0"/>
                </a:solidFill>
              </a:rPr>
              <a:t>Điều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kiện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để</a:t>
            </a:r>
            <a:r>
              <a:rPr lang="en-US" dirty="0" smtClean="0">
                <a:solidFill>
                  <a:srgbClr val="0070C0"/>
                </a:solidFill>
              </a:rPr>
              <a:t> ma </a:t>
            </a:r>
            <a:r>
              <a:rPr lang="en-US" dirty="0" err="1" smtClean="0">
                <a:solidFill>
                  <a:srgbClr val="0070C0"/>
                </a:solidFill>
              </a:rPr>
              <a:t>trận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đối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xứng</a:t>
            </a:r>
            <a:r>
              <a:rPr lang="en-US" dirty="0" smtClean="0">
                <a:solidFill>
                  <a:srgbClr val="0070C0"/>
                </a:solidFill>
              </a:rPr>
              <a:t> qua </a:t>
            </a:r>
            <a:r>
              <a:rPr lang="en-US" dirty="0" err="1" smtClean="0">
                <a:solidFill>
                  <a:srgbClr val="0070C0"/>
                </a:solidFill>
              </a:rPr>
              <a:t>đường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chéo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a[i</a:t>
            </a:r>
            <a:r>
              <a:rPr lang="en-US" dirty="0">
                <a:solidFill>
                  <a:srgbClr val="0070C0"/>
                </a:solidFill>
              </a:rPr>
              <a:t>][j</a:t>
            </a:r>
            <a:r>
              <a:rPr lang="en-US" dirty="0" smtClean="0">
                <a:solidFill>
                  <a:srgbClr val="0070C0"/>
                </a:solidFill>
              </a:rPr>
              <a:t>] = a[j</a:t>
            </a:r>
            <a:r>
              <a:rPr lang="en-US" dirty="0">
                <a:solidFill>
                  <a:srgbClr val="0070C0"/>
                </a:solidFill>
              </a:rPr>
              <a:t>][i</a:t>
            </a:r>
            <a:r>
              <a:rPr lang="en-US" dirty="0" smtClean="0">
                <a:solidFill>
                  <a:srgbClr val="0070C0"/>
                </a:solidFill>
              </a:rPr>
              <a:t>] (</a:t>
            </a:r>
            <a:r>
              <a:rPr lang="en-US" dirty="0" err="1" smtClean="0">
                <a:solidFill>
                  <a:srgbClr val="0070C0"/>
                </a:solidFill>
              </a:rPr>
              <a:t>với</a:t>
            </a:r>
            <a:r>
              <a:rPr lang="en-US" dirty="0" smtClean="0">
                <a:solidFill>
                  <a:srgbClr val="0070C0"/>
                </a:solidFill>
              </a:rPr>
              <a:t> i = 1,…, n-1 </a:t>
            </a:r>
            <a:r>
              <a:rPr lang="en-US" dirty="0" err="1" smtClean="0">
                <a:solidFill>
                  <a:srgbClr val="0070C0"/>
                </a:solidFill>
              </a:rPr>
              <a:t>vì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hai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a[0][0]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a[n-1][n-1])</a:t>
            </a:r>
          </a:p>
          <a:p>
            <a:pPr lvl="3" algn="just"/>
            <a:r>
              <a:rPr lang="en-US" dirty="0" err="1" smtClean="0">
                <a:solidFill>
                  <a:srgbClr val="0070C0"/>
                </a:solidFill>
              </a:rPr>
              <a:t>Vậy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nếu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xuất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hiện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cặp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nhau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đối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xứng</a:t>
            </a:r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1301</TotalTime>
  <Words>127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3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88</cp:revision>
  <dcterms:created xsi:type="dcterms:W3CDTF">2016-11-10T08:19:54Z</dcterms:created>
  <dcterms:modified xsi:type="dcterms:W3CDTF">2016-11-27T06:24:40Z</dcterms:modified>
</cp:coreProperties>
</file>