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4" d="100"/>
          <a:sy n="74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58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 </a:t>
            </a:r>
            <a:r>
              <a:rPr lang="en-US" dirty="0" err="1" smtClean="0"/>
              <a:t>NxM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algn="just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B[N]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B[i]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i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A</a:t>
            </a:r>
          </a:p>
          <a:p>
            <a:pPr lvl="1" algn="just"/>
            <a:r>
              <a:rPr lang="en-US" dirty="0" smtClean="0"/>
              <a:t>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514600" y="4800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401910"/>
            <a:ext cx="1368126" cy="108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54310"/>
            <a:ext cx="5425472" cy="85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NhapMT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XuatMT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XayDungMangB</a:t>
            </a:r>
            <a:endParaRPr lang="en-US" dirty="0" smtClean="0">
              <a:solidFill>
                <a:srgbClr val="0070C0"/>
              </a:solidFill>
            </a:endParaRPr>
          </a:p>
          <a:p>
            <a:pPr lvl="3" algn="just"/>
            <a:r>
              <a:rPr lang="en-US" dirty="0" err="1" smtClean="0">
                <a:solidFill>
                  <a:srgbClr val="0070C0"/>
                </a:solidFill>
              </a:rPr>
              <a:t>Mỗi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tính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tổng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dòng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ma </a:t>
            </a:r>
            <a:r>
              <a:rPr lang="en-US" dirty="0" err="1" smtClean="0">
                <a:solidFill>
                  <a:srgbClr val="0070C0"/>
                </a:solidFill>
              </a:rPr>
              <a:t>trận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gán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r>
              <a:rPr lang="en-US" dirty="0" smtClean="0">
                <a:solidFill>
                  <a:srgbClr val="0070C0"/>
                </a:solidFill>
              </a:rPr>
              <a:t> B</a:t>
            </a: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TimViTriMaxMin</a:t>
            </a:r>
            <a:endParaRPr lang="en-US" dirty="0" smtClean="0">
              <a:solidFill>
                <a:srgbClr val="0070C0"/>
              </a:solidFill>
            </a:endParaRPr>
          </a:p>
          <a:p>
            <a:pPr lvl="3" algn="just"/>
            <a:r>
              <a:rPr lang="en-US" dirty="0" err="1" smtClean="0">
                <a:solidFill>
                  <a:srgbClr val="0070C0"/>
                </a:solidFill>
              </a:rPr>
              <a:t>Dựa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r>
              <a:rPr lang="en-US" dirty="0" smtClean="0">
                <a:solidFill>
                  <a:srgbClr val="0070C0"/>
                </a:solidFill>
              </a:rPr>
              <a:t> B </a:t>
            </a:r>
            <a:r>
              <a:rPr lang="en-US" dirty="0" err="1" smtClean="0">
                <a:solidFill>
                  <a:srgbClr val="0070C0"/>
                </a:solidFill>
              </a:rPr>
              <a:t>vừa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tạo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tìm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max </a:t>
            </a:r>
            <a:r>
              <a:rPr lang="en-US" dirty="0" err="1" smtClean="0">
                <a:solidFill>
                  <a:srgbClr val="0070C0"/>
                </a:solidFill>
              </a:rPr>
              <a:t>và</a:t>
            </a:r>
            <a:r>
              <a:rPr lang="en-US" dirty="0" smtClean="0">
                <a:solidFill>
                  <a:srgbClr val="0070C0"/>
                </a:solidFill>
              </a:rPr>
              <a:t> min</a:t>
            </a:r>
          </a:p>
          <a:p>
            <a:pPr lvl="3" algn="just"/>
            <a:r>
              <a:rPr lang="en-US" dirty="0" err="1" smtClean="0">
                <a:solidFill>
                  <a:srgbClr val="0070C0"/>
                </a:solidFill>
              </a:rPr>
              <a:t>Lưu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giá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2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đó</a:t>
            </a:r>
            <a:endParaRPr lang="en-US" dirty="0" smtClean="0">
              <a:solidFill>
                <a:srgbClr val="0070C0"/>
              </a:solidFill>
            </a:endParaRPr>
          </a:p>
          <a:p>
            <a:pPr lvl="3" algn="just"/>
            <a:r>
              <a:rPr lang="en-US" dirty="0" err="1" smtClean="0">
                <a:solidFill>
                  <a:srgbClr val="0070C0"/>
                </a:solidFill>
              </a:rPr>
              <a:t>Vị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r>
              <a:rPr lang="en-US" dirty="0" smtClean="0">
                <a:solidFill>
                  <a:srgbClr val="0070C0"/>
                </a:solidFill>
              </a:rPr>
              <a:t> B </a:t>
            </a:r>
            <a:r>
              <a:rPr lang="en-US" dirty="0" err="1" smtClean="0">
                <a:solidFill>
                  <a:srgbClr val="0070C0"/>
                </a:solidFill>
              </a:rPr>
              <a:t>chính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dòng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ma </a:t>
            </a:r>
            <a:r>
              <a:rPr lang="en-US" dirty="0" err="1" smtClean="0">
                <a:solidFill>
                  <a:srgbClr val="0070C0"/>
                </a:solidFill>
              </a:rPr>
              <a:t>trận</a:t>
            </a:r>
            <a:r>
              <a:rPr lang="en-US" dirty="0" smtClean="0">
                <a:solidFill>
                  <a:srgbClr val="0070C0"/>
                </a:solidFill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1317</TotalTime>
  <Words>137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4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91</cp:revision>
  <dcterms:created xsi:type="dcterms:W3CDTF">2016-11-10T08:19:54Z</dcterms:created>
  <dcterms:modified xsi:type="dcterms:W3CDTF">2016-11-27T06:25:31Z</dcterms:modified>
</cp:coreProperties>
</file>