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26" r:id="rId3"/>
    <p:sldId id="327" r:id="rId4"/>
    <p:sldId id="30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 varScale="1">
        <p:scale>
          <a:sx n="74" d="100"/>
          <a:sy n="74" d="100"/>
        </p:scale>
        <p:origin x="-12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HÀNH 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59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A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 </a:t>
            </a:r>
            <a:r>
              <a:rPr lang="en-US" dirty="0" err="1" smtClean="0"/>
              <a:t>NxM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algn="just"/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/>
              <a:t> A[i][j]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A[i][j</a:t>
            </a:r>
            <a:r>
              <a:rPr lang="en-US" dirty="0" smtClean="0"/>
              <a:t>]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i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j</a:t>
            </a:r>
            <a:endParaRPr lang="en-US" dirty="0"/>
          </a:p>
          <a:p>
            <a:pPr lvl="1" algn="just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260271" y="4549837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38600"/>
            <a:ext cx="1979762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19600" y="440910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A[0][2] = 3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226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 smtClean="0"/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NhapMT</a:t>
            </a:r>
            <a:endParaRPr lang="en-US" dirty="0" smtClean="0">
              <a:solidFill>
                <a:srgbClr val="0070C0"/>
              </a:solidFill>
            </a:endParaRPr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XuatMT</a:t>
            </a:r>
            <a:endParaRPr lang="en-US" dirty="0" smtClean="0">
              <a:solidFill>
                <a:srgbClr val="0070C0"/>
              </a:solidFill>
            </a:endParaRPr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Hàm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tìm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pt</a:t>
            </a:r>
            <a:r>
              <a:rPr lang="en-US" dirty="0" smtClean="0">
                <a:solidFill>
                  <a:srgbClr val="0070C0"/>
                </a:solidFill>
              </a:rPr>
              <a:t> max </a:t>
            </a:r>
            <a:r>
              <a:rPr lang="en-US" dirty="0" err="1" smtClean="0">
                <a:solidFill>
                  <a:srgbClr val="0070C0"/>
                </a:solidFill>
              </a:rPr>
              <a:t>trên</a:t>
            </a:r>
            <a:r>
              <a:rPr lang="en-US" dirty="0" smtClean="0">
                <a:solidFill>
                  <a:srgbClr val="0070C0"/>
                </a:solidFill>
              </a:rPr>
              <a:t> 1 </a:t>
            </a:r>
            <a:r>
              <a:rPr lang="en-US" dirty="0" err="1" smtClean="0">
                <a:solidFill>
                  <a:srgbClr val="0070C0"/>
                </a:solidFill>
              </a:rPr>
              <a:t>dòng</a:t>
            </a:r>
            <a:endParaRPr lang="en-US" dirty="0" smtClean="0">
              <a:solidFill>
                <a:srgbClr val="0070C0"/>
              </a:solidFill>
            </a:endParaRPr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Hàm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tìm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pt</a:t>
            </a:r>
            <a:r>
              <a:rPr lang="en-US" dirty="0" smtClean="0">
                <a:solidFill>
                  <a:srgbClr val="0070C0"/>
                </a:solidFill>
              </a:rPr>
              <a:t> min </a:t>
            </a:r>
            <a:r>
              <a:rPr lang="en-US" dirty="0" err="1" smtClean="0">
                <a:solidFill>
                  <a:srgbClr val="0070C0"/>
                </a:solidFill>
              </a:rPr>
              <a:t>trên</a:t>
            </a:r>
            <a:r>
              <a:rPr lang="en-US" dirty="0" smtClean="0">
                <a:solidFill>
                  <a:srgbClr val="0070C0"/>
                </a:solidFill>
              </a:rPr>
              <a:t> 1 </a:t>
            </a:r>
            <a:r>
              <a:rPr lang="en-US" dirty="0" err="1" smtClean="0">
                <a:solidFill>
                  <a:srgbClr val="0070C0"/>
                </a:solidFill>
              </a:rPr>
              <a:t>cột</a:t>
            </a:r>
            <a:endParaRPr lang="en-US" dirty="0" smtClean="0">
              <a:solidFill>
                <a:srgbClr val="0070C0"/>
              </a:solidFill>
            </a:endParaRPr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Duyệt</a:t>
            </a:r>
            <a:r>
              <a:rPr lang="en-US" dirty="0" smtClean="0">
                <a:solidFill>
                  <a:srgbClr val="0070C0"/>
                </a:solidFill>
              </a:rPr>
              <a:t> ma </a:t>
            </a:r>
            <a:r>
              <a:rPr lang="en-US" dirty="0" err="1" smtClean="0">
                <a:solidFill>
                  <a:srgbClr val="0070C0"/>
                </a:solidFill>
              </a:rPr>
              <a:t>trận</a:t>
            </a:r>
            <a:r>
              <a:rPr lang="en-US" dirty="0" smtClean="0">
                <a:solidFill>
                  <a:srgbClr val="0070C0"/>
                </a:solidFill>
              </a:rPr>
              <a:t> a[i][j] </a:t>
            </a:r>
            <a:r>
              <a:rPr lang="en-US" dirty="0" err="1" smtClean="0">
                <a:solidFill>
                  <a:srgbClr val="0070C0"/>
                </a:solidFill>
              </a:rPr>
              <a:t>nào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thỏa</a:t>
            </a:r>
            <a:r>
              <a:rPr lang="en-US" dirty="0" smtClean="0">
                <a:solidFill>
                  <a:srgbClr val="0070C0"/>
                </a:solidFill>
              </a:rPr>
              <a:t> 2 </a:t>
            </a:r>
            <a:r>
              <a:rPr lang="en-US" dirty="0" err="1" smtClean="0">
                <a:solidFill>
                  <a:srgbClr val="0070C0"/>
                </a:solidFill>
              </a:rPr>
              <a:t>hàm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trên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là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phần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tử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cần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tìm</a:t>
            </a:r>
            <a:endParaRPr lang="en-US" dirty="0" smtClean="0">
              <a:solidFill>
                <a:srgbClr val="0070C0"/>
              </a:solidFill>
            </a:endParaRPr>
          </a:p>
          <a:p>
            <a:pPr marL="1371600" lvl="3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//ham </a:t>
            </a:r>
            <a:r>
              <a:rPr lang="en-US" dirty="0" err="1">
                <a:solidFill>
                  <a:srgbClr val="FF0000"/>
                </a:solidFill>
              </a:rPr>
              <a:t>tim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tu</a:t>
            </a:r>
            <a:r>
              <a:rPr lang="en-US" dirty="0">
                <a:solidFill>
                  <a:srgbClr val="FF0000"/>
                </a:solidFill>
              </a:rPr>
              <a:t> max </a:t>
            </a:r>
            <a:r>
              <a:rPr lang="en-US" dirty="0" err="1">
                <a:solidFill>
                  <a:srgbClr val="FF0000"/>
                </a:solidFill>
              </a:rPr>
              <a:t>tren</a:t>
            </a:r>
            <a:r>
              <a:rPr lang="en-US" dirty="0">
                <a:solidFill>
                  <a:srgbClr val="FF0000"/>
                </a:solidFill>
              </a:rPr>
              <a:t> 1 dong</a:t>
            </a:r>
          </a:p>
          <a:p>
            <a:pPr marL="1371600" lvl="3" indent="0" algn="just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Maxdong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a[][</a:t>
            </a:r>
            <a:r>
              <a:rPr lang="en-US" dirty="0" err="1">
                <a:solidFill>
                  <a:srgbClr val="FF0000"/>
                </a:solidFill>
              </a:rPr>
              <a:t>MaxC</a:t>
            </a:r>
            <a:r>
              <a:rPr lang="en-US" dirty="0">
                <a:solidFill>
                  <a:srgbClr val="FF0000"/>
                </a:solidFill>
              </a:rPr>
              <a:t>],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m,int</a:t>
            </a:r>
            <a:r>
              <a:rPr lang="en-US" dirty="0">
                <a:solidFill>
                  <a:srgbClr val="FF0000"/>
                </a:solidFill>
              </a:rPr>
              <a:t> &amp;i 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1371600" lvl="3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//ham </a:t>
            </a:r>
            <a:r>
              <a:rPr lang="en-US" dirty="0" err="1">
                <a:solidFill>
                  <a:srgbClr val="FF0000"/>
                </a:solidFill>
              </a:rPr>
              <a:t>tim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tu</a:t>
            </a:r>
            <a:r>
              <a:rPr lang="en-US" dirty="0">
                <a:solidFill>
                  <a:srgbClr val="FF0000"/>
                </a:solidFill>
              </a:rPr>
              <a:t> min </a:t>
            </a:r>
            <a:r>
              <a:rPr lang="en-US" dirty="0" err="1">
                <a:solidFill>
                  <a:srgbClr val="FF0000"/>
                </a:solidFill>
              </a:rPr>
              <a:t>tren</a:t>
            </a:r>
            <a:r>
              <a:rPr lang="en-US" dirty="0">
                <a:solidFill>
                  <a:srgbClr val="FF0000"/>
                </a:solidFill>
              </a:rPr>
              <a:t> 1 cot</a:t>
            </a:r>
          </a:p>
          <a:p>
            <a:pPr marL="1371600" lvl="3" indent="0" algn="just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Mincot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a[][</a:t>
            </a:r>
            <a:r>
              <a:rPr lang="en-US" dirty="0" err="1">
                <a:solidFill>
                  <a:srgbClr val="FF0000"/>
                </a:solidFill>
              </a:rPr>
              <a:t>MaxC</a:t>
            </a:r>
            <a:r>
              <a:rPr lang="en-US" dirty="0">
                <a:solidFill>
                  <a:srgbClr val="FF0000"/>
                </a:solidFill>
              </a:rPr>
              <a:t>],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n,int</a:t>
            </a:r>
            <a:r>
              <a:rPr lang="en-US" dirty="0">
                <a:solidFill>
                  <a:srgbClr val="FF0000"/>
                </a:solidFill>
              </a:rPr>
              <a:t> &amp;j )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96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1331</TotalTime>
  <Words>153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OK1</vt:lpstr>
      <vt:lpstr>BÀI TẬP THỰC HÀNH 5</vt:lpstr>
      <vt:lpstr>Nội dung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95</cp:revision>
  <dcterms:created xsi:type="dcterms:W3CDTF">2016-11-10T08:19:54Z</dcterms:created>
  <dcterms:modified xsi:type="dcterms:W3CDTF">2016-11-27T06:26:24Z</dcterms:modified>
</cp:coreProperties>
</file>