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 </a:t>
            </a:r>
            <a:r>
              <a:rPr lang="en-US" dirty="0" err="1" smtClean="0"/>
              <a:t>NxM</a:t>
            </a:r>
            <a:r>
              <a:rPr lang="en-US" dirty="0" smtClean="0"/>
              <a:t>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tổng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Liệt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kê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chia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7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tổng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nằm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viền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>
                <a:solidFill>
                  <a:srgbClr val="0070C0"/>
                </a:solidFill>
              </a:rPr>
              <a:t>Tìm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tổng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nằm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tam </a:t>
            </a:r>
            <a:r>
              <a:rPr lang="en-US" dirty="0" err="1" smtClean="0">
                <a:solidFill>
                  <a:srgbClr val="0070C0"/>
                </a:solidFill>
              </a:rPr>
              <a:t>giác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tích</a:t>
            </a:r>
            <a:r>
              <a:rPr lang="en-US" dirty="0" smtClean="0">
                <a:solidFill>
                  <a:srgbClr val="0070C0"/>
                </a:solidFill>
              </a:rPr>
              <a:t> max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nhiều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phương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sắp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xếp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tăng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hoặc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giảm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Hoán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thành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MxN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/>
              <a:t>Tạo</a:t>
            </a:r>
            <a:r>
              <a:rPr lang="en-US" dirty="0" smtClean="0"/>
              <a:t> menu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1346</TotalTime>
  <Words>112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TỰ THỰC HÀNH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97</cp:revision>
  <dcterms:created xsi:type="dcterms:W3CDTF">2016-11-10T08:19:54Z</dcterms:created>
  <dcterms:modified xsi:type="dcterms:W3CDTF">2016-11-27T09:58:06Z</dcterms:modified>
</cp:coreProperties>
</file>