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256" r:id="rId2"/>
    <p:sldId id="257" r:id="rId3"/>
    <p:sldId id="296" r:id="rId4"/>
    <p:sldId id="305" r:id="rId5"/>
    <p:sldId id="306" r:id="rId6"/>
    <p:sldId id="307" r:id="rId7"/>
    <p:sldId id="308" r:id="rId8"/>
    <p:sldId id="304" r:id="rId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2C06"/>
    <a:srgbClr val="6FB9D7"/>
    <a:srgbClr val="808080"/>
    <a:srgbClr val="969696"/>
    <a:srgbClr val="FF7F00"/>
    <a:srgbClr val="000000"/>
    <a:srgbClr val="33333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27" autoAdjust="0"/>
    <p:restoredTop sz="94660"/>
  </p:normalViewPr>
  <p:slideViewPr>
    <p:cSldViewPr>
      <p:cViewPr varScale="1">
        <p:scale>
          <a:sx n="91" d="100"/>
          <a:sy n="91" d="100"/>
        </p:scale>
        <p:origin x="-756" y="-108"/>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AE0EF85-4A41-45D6-A549-9AEC42253074}" type="datetimeFigureOut">
              <a:rPr lang="en-US" smtClean="0"/>
              <a:t>11/27/2016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7BF200B-8160-4A3D-ABF0-2A267F002580}" type="slidenum">
              <a:rPr lang="en-US" smtClean="0"/>
              <a:t>‹#›</a:t>
            </a:fld>
            <a:endParaRPr lang="en-US"/>
          </a:p>
        </p:txBody>
      </p:sp>
    </p:spTree>
    <p:extLst>
      <p:ext uri="{BB962C8B-B14F-4D97-AF65-F5344CB8AC3E}">
        <p14:creationId xmlns:p14="http://schemas.microsoft.com/office/powerpoint/2010/main" val="183204229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921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92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922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7EF2EDDF-53BD-43A0-BA3A-2C1DA5B1E410}" type="slidenum">
              <a:rPr lang="en-US"/>
              <a:pPr/>
              <a:t>‹#›</a:t>
            </a:fld>
            <a:endParaRPr lang="en-US"/>
          </a:p>
        </p:txBody>
      </p:sp>
    </p:spTree>
    <p:extLst>
      <p:ext uri="{BB962C8B-B14F-4D97-AF65-F5344CB8AC3E}">
        <p14:creationId xmlns:p14="http://schemas.microsoft.com/office/powerpoint/2010/main" val="617220195"/>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108" name="Freeform 12"/>
          <p:cNvSpPr>
            <a:spLocks/>
          </p:cNvSpPr>
          <p:nvPr/>
        </p:nvSpPr>
        <p:spPr bwMode="gray">
          <a:xfrm>
            <a:off x="-9525" y="2997200"/>
            <a:ext cx="2205038" cy="2663825"/>
          </a:xfrm>
          <a:custGeom>
            <a:avLst/>
            <a:gdLst/>
            <a:ahLst/>
            <a:cxnLst>
              <a:cxn ang="0">
                <a:pos x="0" y="1678"/>
              </a:cxn>
              <a:cxn ang="0">
                <a:pos x="0" y="1134"/>
              </a:cxn>
              <a:cxn ang="0">
                <a:pos x="1406" y="0"/>
              </a:cxn>
              <a:cxn ang="0">
                <a:pos x="1406" y="91"/>
              </a:cxn>
              <a:cxn ang="0">
                <a:pos x="0" y="1678"/>
              </a:cxn>
            </a:cxnLst>
            <a:rect l="0" t="0" r="r" b="b"/>
            <a:pathLst>
              <a:path w="1406" h="1678">
                <a:moveTo>
                  <a:pt x="0" y="1678"/>
                </a:moveTo>
                <a:lnTo>
                  <a:pt x="0" y="1134"/>
                </a:lnTo>
                <a:lnTo>
                  <a:pt x="1406" y="0"/>
                </a:lnTo>
                <a:lnTo>
                  <a:pt x="1406" y="91"/>
                </a:lnTo>
                <a:lnTo>
                  <a:pt x="0" y="1678"/>
                </a:lnTo>
                <a:close/>
              </a:path>
            </a:pathLst>
          </a:custGeom>
          <a:solidFill>
            <a:srgbClr val="E0E0E0"/>
          </a:solidFill>
          <a:ln w="9525">
            <a:noFill/>
            <a:round/>
            <a:headEnd/>
            <a:tailEnd/>
          </a:ln>
          <a:effectLst/>
        </p:spPr>
        <p:txBody>
          <a:bodyPr/>
          <a:lstStyle/>
          <a:p>
            <a:endParaRPr lang="en-US"/>
          </a:p>
        </p:txBody>
      </p:sp>
      <p:pic>
        <p:nvPicPr>
          <p:cNvPr id="4103" name="Picture 7" descr="9"/>
          <p:cNvPicPr>
            <a:picLocks noChangeAspect="1" noChangeArrowheads="1"/>
          </p:cNvPicPr>
          <p:nvPr/>
        </p:nvPicPr>
        <p:blipFill>
          <a:blip r:embed="rId2"/>
          <a:srcRect/>
          <a:stretch>
            <a:fillRect/>
          </a:stretch>
        </p:blipFill>
        <p:spPr bwMode="gray">
          <a:xfrm>
            <a:off x="1447800" y="1782763"/>
            <a:ext cx="7359650" cy="1609725"/>
          </a:xfrm>
          <a:prstGeom prst="rect">
            <a:avLst/>
          </a:prstGeom>
          <a:noFill/>
        </p:spPr>
      </p:pic>
      <p:sp>
        <p:nvSpPr>
          <p:cNvPr id="4104" name="Freeform 8"/>
          <p:cNvSpPr>
            <a:spLocks/>
          </p:cNvSpPr>
          <p:nvPr/>
        </p:nvSpPr>
        <p:spPr bwMode="gray">
          <a:xfrm>
            <a:off x="568325" y="-9525"/>
            <a:ext cx="1784350" cy="6875463"/>
          </a:xfrm>
          <a:custGeom>
            <a:avLst/>
            <a:gdLst/>
            <a:ahLst/>
            <a:cxnLst>
              <a:cxn ang="0">
                <a:pos x="0" y="0"/>
              </a:cxn>
              <a:cxn ang="0">
                <a:pos x="490" y="2"/>
              </a:cxn>
              <a:cxn ang="0">
                <a:pos x="1124" y="1373"/>
              </a:cxn>
              <a:cxn ang="0">
                <a:pos x="1124" y="2036"/>
              </a:cxn>
              <a:cxn ang="0">
                <a:pos x="889" y="4343"/>
              </a:cxn>
              <a:cxn ang="0">
                <a:pos x="526" y="4343"/>
              </a:cxn>
              <a:cxn ang="0">
                <a:pos x="1079" y="2031"/>
              </a:cxn>
              <a:cxn ang="0">
                <a:pos x="1079" y="1383"/>
              </a:cxn>
              <a:cxn ang="0">
                <a:pos x="0" y="0"/>
              </a:cxn>
            </a:cxnLst>
            <a:rect l="0" t="0" r="r" b="b"/>
            <a:pathLst>
              <a:path w="1124" h="4343">
                <a:moveTo>
                  <a:pt x="0" y="0"/>
                </a:moveTo>
                <a:lnTo>
                  <a:pt x="490" y="2"/>
                </a:lnTo>
                <a:lnTo>
                  <a:pt x="1124" y="1373"/>
                </a:lnTo>
                <a:lnTo>
                  <a:pt x="1124" y="2036"/>
                </a:lnTo>
                <a:lnTo>
                  <a:pt x="889" y="4343"/>
                </a:lnTo>
                <a:lnTo>
                  <a:pt x="526" y="4343"/>
                </a:lnTo>
                <a:lnTo>
                  <a:pt x="1079" y="2031"/>
                </a:lnTo>
                <a:lnTo>
                  <a:pt x="1079" y="1383"/>
                </a:lnTo>
                <a:lnTo>
                  <a:pt x="0" y="0"/>
                </a:lnTo>
                <a:close/>
              </a:path>
            </a:pathLst>
          </a:custGeom>
          <a:solidFill>
            <a:schemeClr val="bg1"/>
          </a:solidFill>
          <a:ln w="9525" cap="flat" cmpd="sng">
            <a:noFill/>
            <a:prstDash val="solid"/>
            <a:round/>
            <a:headEnd type="none" w="med" len="med"/>
            <a:tailEnd type="none" w="med" len="med"/>
          </a:ln>
          <a:effectLst/>
        </p:spPr>
        <p:txBody>
          <a:bodyPr/>
          <a:lstStyle/>
          <a:p>
            <a:endParaRPr lang="en-US"/>
          </a:p>
        </p:txBody>
      </p:sp>
      <p:sp>
        <p:nvSpPr>
          <p:cNvPr id="4105" name="Freeform 9"/>
          <p:cNvSpPr>
            <a:spLocks/>
          </p:cNvSpPr>
          <p:nvPr/>
        </p:nvSpPr>
        <p:spPr bwMode="gray">
          <a:xfrm>
            <a:off x="-12700" y="-9525"/>
            <a:ext cx="2392363" cy="6880225"/>
          </a:xfrm>
          <a:custGeom>
            <a:avLst/>
            <a:gdLst/>
            <a:ahLst/>
            <a:cxnLst>
              <a:cxn ang="0">
                <a:pos x="181" y="0"/>
              </a:cxn>
              <a:cxn ang="0">
                <a:pos x="1507" y="1379"/>
              </a:cxn>
              <a:cxn ang="0">
                <a:pos x="1507" y="2036"/>
              </a:cxn>
              <a:cxn ang="0">
                <a:pos x="727" y="4334"/>
              </a:cxn>
              <a:cxn ang="0">
                <a:pos x="2" y="4334"/>
              </a:cxn>
              <a:cxn ang="0">
                <a:pos x="2" y="4162"/>
              </a:cxn>
              <a:cxn ang="0">
                <a:pos x="1441" y="1936"/>
              </a:cxn>
              <a:cxn ang="0">
                <a:pos x="1441" y="1447"/>
              </a:cxn>
              <a:cxn ang="0">
                <a:pos x="8" y="434"/>
              </a:cxn>
              <a:cxn ang="0">
                <a:pos x="0" y="6"/>
              </a:cxn>
              <a:cxn ang="0">
                <a:pos x="181" y="0"/>
              </a:cxn>
            </a:cxnLst>
            <a:rect l="0" t="0" r="r" b="b"/>
            <a:pathLst>
              <a:path w="1507" h="4334">
                <a:moveTo>
                  <a:pt x="181" y="0"/>
                </a:moveTo>
                <a:lnTo>
                  <a:pt x="1507" y="1379"/>
                </a:lnTo>
                <a:lnTo>
                  <a:pt x="1507" y="2036"/>
                </a:lnTo>
                <a:lnTo>
                  <a:pt x="727" y="4334"/>
                </a:lnTo>
                <a:lnTo>
                  <a:pt x="2" y="4334"/>
                </a:lnTo>
                <a:lnTo>
                  <a:pt x="2" y="4162"/>
                </a:lnTo>
                <a:lnTo>
                  <a:pt x="1441" y="1936"/>
                </a:lnTo>
                <a:lnTo>
                  <a:pt x="1441" y="1447"/>
                </a:lnTo>
                <a:lnTo>
                  <a:pt x="8" y="434"/>
                </a:lnTo>
                <a:lnTo>
                  <a:pt x="0" y="6"/>
                </a:lnTo>
                <a:lnTo>
                  <a:pt x="181" y="0"/>
                </a:lnTo>
                <a:close/>
              </a:path>
            </a:pathLst>
          </a:custGeom>
          <a:solidFill>
            <a:schemeClr val="accent1"/>
          </a:solidFill>
          <a:ln w="9525">
            <a:noFill/>
            <a:round/>
            <a:headEnd/>
            <a:tailEnd/>
          </a:ln>
          <a:effectLst/>
        </p:spPr>
        <p:txBody>
          <a:bodyPr/>
          <a:lstStyle/>
          <a:p>
            <a:endParaRPr lang="en-US"/>
          </a:p>
        </p:txBody>
      </p:sp>
      <p:sp>
        <p:nvSpPr>
          <p:cNvPr id="4106" name="Freeform 10"/>
          <p:cNvSpPr>
            <a:spLocks/>
          </p:cNvSpPr>
          <p:nvPr/>
        </p:nvSpPr>
        <p:spPr bwMode="gray">
          <a:xfrm>
            <a:off x="2557463" y="0"/>
            <a:ext cx="3022600" cy="6858000"/>
          </a:xfrm>
          <a:custGeom>
            <a:avLst/>
            <a:gdLst/>
            <a:ahLst/>
            <a:cxnLst>
              <a:cxn ang="0">
                <a:pos x="1904" y="0"/>
              </a:cxn>
              <a:cxn ang="0">
                <a:pos x="1178" y="0"/>
              </a:cxn>
              <a:cxn ang="0">
                <a:pos x="0" y="1342"/>
              </a:cxn>
              <a:cxn ang="0">
                <a:pos x="0" y="1950"/>
              </a:cxn>
              <a:cxn ang="0">
                <a:pos x="498" y="4354"/>
              </a:cxn>
              <a:cxn ang="0">
                <a:pos x="1088" y="4354"/>
              </a:cxn>
              <a:cxn ang="0">
                <a:pos x="44" y="1985"/>
              </a:cxn>
              <a:cxn ang="0">
                <a:pos x="44" y="1361"/>
              </a:cxn>
              <a:cxn ang="0">
                <a:pos x="1904" y="0"/>
              </a:cxn>
            </a:cxnLst>
            <a:rect l="0" t="0" r="r" b="b"/>
            <a:pathLst>
              <a:path w="1904" h="4354">
                <a:moveTo>
                  <a:pt x="1904" y="0"/>
                </a:moveTo>
                <a:lnTo>
                  <a:pt x="1178" y="0"/>
                </a:lnTo>
                <a:lnTo>
                  <a:pt x="0" y="1342"/>
                </a:lnTo>
                <a:lnTo>
                  <a:pt x="0" y="1950"/>
                </a:lnTo>
                <a:lnTo>
                  <a:pt x="498" y="4354"/>
                </a:lnTo>
                <a:lnTo>
                  <a:pt x="1088" y="4354"/>
                </a:lnTo>
                <a:lnTo>
                  <a:pt x="44" y="1985"/>
                </a:lnTo>
                <a:lnTo>
                  <a:pt x="44" y="1361"/>
                </a:lnTo>
                <a:lnTo>
                  <a:pt x="1904" y="0"/>
                </a:lnTo>
                <a:close/>
              </a:path>
            </a:pathLst>
          </a:custGeom>
          <a:solidFill>
            <a:srgbClr val="D3D3D3"/>
          </a:solidFill>
          <a:ln w="9525">
            <a:noFill/>
            <a:round/>
            <a:headEnd/>
            <a:tailEnd/>
          </a:ln>
          <a:effectLst/>
        </p:spPr>
        <p:txBody>
          <a:bodyPr/>
          <a:lstStyle/>
          <a:p>
            <a:endParaRPr lang="en-US"/>
          </a:p>
        </p:txBody>
      </p:sp>
      <p:sp>
        <p:nvSpPr>
          <p:cNvPr id="4107" name="Freeform 11"/>
          <p:cNvSpPr>
            <a:spLocks/>
          </p:cNvSpPr>
          <p:nvPr/>
        </p:nvSpPr>
        <p:spPr bwMode="gray">
          <a:xfrm>
            <a:off x="2959100" y="-14288"/>
            <a:ext cx="2711450" cy="1887538"/>
          </a:xfrm>
          <a:custGeom>
            <a:avLst/>
            <a:gdLst/>
            <a:ahLst/>
            <a:cxnLst>
              <a:cxn ang="0">
                <a:pos x="1708" y="1"/>
              </a:cxn>
              <a:cxn ang="0">
                <a:pos x="1379" y="0"/>
              </a:cxn>
              <a:cxn ang="0">
                <a:pos x="0" y="1189"/>
              </a:cxn>
              <a:cxn ang="0">
                <a:pos x="1708" y="1"/>
              </a:cxn>
            </a:cxnLst>
            <a:rect l="0" t="0" r="r" b="b"/>
            <a:pathLst>
              <a:path w="1708" h="1189">
                <a:moveTo>
                  <a:pt x="1708" y="1"/>
                </a:moveTo>
                <a:lnTo>
                  <a:pt x="1379" y="0"/>
                </a:lnTo>
                <a:lnTo>
                  <a:pt x="0" y="1189"/>
                </a:lnTo>
                <a:lnTo>
                  <a:pt x="1708" y="1"/>
                </a:lnTo>
                <a:close/>
              </a:path>
            </a:pathLst>
          </a:custGeom>
          <a:solidFill>
            <a:srgbClr val="FFFFFF">
              <a:alpha val="50000"/>
            </a:srgbClr>
          </a:solidFill>
          <a:ln w="9525">
            <a:noFill/>
            <a:round/>
            <a:headEnd/>
            <a:tailEnd/>
          </a:ln>
          <a:effectLst/>
        </p:spPr>
        <p:txBody>
          <a:bodyPr/>
          <a:lstStyle/>
          <a:p>
            <a:endParaRPr lang="en-US"/>
          </a:p>
        </p:txBody>
      </p:sp>
      <p:sp>
        <p:nvSpPr>
          <p:cNvPr id="4109" name="Freeform 13"/>
          <p:cNvSpPr>
            <a:spLocks/>
          </p:cNvSpPr>
          <p:nvPr/>
        </p:nvSpPr>
        <p:spPr bwMode="gray">
          <a:xfrm>
            <a:off x="2498725" y="-9525"/>
            <a:ext cx="6105525" cy="6867525"/>
          </a:xfrm>
          <a:custGeom>
            <a:avLst/>
            <a:gdLst/>
            <a:ahLst/>
            <a:cxnLst>
              <a:cxn ang="0">
                <a:pos x="3665" y="0"/>
              </a:cxn>
              <a:cxn ang="0">
                <a:pos x="2122" y="0"/>
              </a:cxn>
              <a:cxn ang="0">
                <a:pos x="0" y="1339"/>
              </a:cxn>
              <a:cxn ang="0">
                <a:pos x="0" y="1950"/>
              </a:cxn>
              <a:cxn ang="0">
                <a:pos x="1215" y="4354"/>
              </a:cxn>
              <a:cxn ang="0">
                <a:pos x="1941" y="4354"/>
              </a:cxn>
              <a:cxn ang="0">
                <a:pos x="72" y="1877"/>
              </a:cxn>
              <a:cxn ang="0">
                <a:pos x="72" y="1361"/>
              </a:cxn>
              <a:cxn ang="0">
                <a:pos x="3846" y="0"/>
              </a:cxn>
              <a:cxn ang="0">
                <a:pos x="2122" y="0"/>
              </a:cxn>
            </a:cxnLst>
            <a:rect l="0" t="0" r="r" b="b"/>
            <a:pathLst>
              <a:path w="3846" h="4354">
                <a:moveTo>
                  <a:pt x="3665" y="0"/>
                </a:moveTo>
                <a:lnTo>
                  <a:pt x="2122" y="0"/>
                </a:lnTo>
                <a:lnTo>
                  <a:pt x="0" y="1339"/>
                </a:lnTo>
                <a:lnTo>
                  <a:pt x="0" y="1950"/>
                </a:lnTo>
                <a:lnTo>
                  <a:pt x="1215" y="4354"/>
                </a:lnTo>
                <a:lnTo>
                  <a:pt x="1941" y="4354"/>
                </a:lnTo>
                <a:lnTo>
                  <a:pt x="72" y="1877"/>
                </a:lnTo>
                <a:lnTo>
                  <a:pt x="72" y="1361"/>
                </a:lnTo>
                <a:lnTo>
                  <a:pt x="3846" y="0"/>
                </a:lnTo>
                <a:lnTo>
                  <a:pt x="2122" y="0"/>
                </a:lnTo>
              </a:path>
            </a:pathLst>
          </a:custGeom>
          <a:solidFill>
            <a:schemeClr val="hlink"/>
          </a:solidFill>
          <a:ln w="9525">
            <a:noFill/>
            <a:round/>
            <a:headEnd/>
            <a:tailEnd/>
          </a:ln>
          <a:effectLst/>
        </p:spPr>
        <p:txBody>
          <a:bodyPr/>
          <a:lstStyle/>
          <a:p>
            <a:endParaRPr lang="en-US"/>
          </a:p>
        </p:txBody>
      </p:sp>
      <p:sp>
        <p:nvSpPr>
          <p:cNvPr id="4110" name="Freeform 14"/>
          <p:cNvSpPr>
            <a:spLocks/>
          </p:cNvSpPr>
          <p:nvPr/>
        </p:nvSpPr>
        <p:spPr bwMode="gray">
          <a:xfrm>
            <a:off x="-9525" y="185738"/>
            <a:ext cx="2246313" cy="5984875"/>
          </a:xfrm>
          <a:custGeom>
            <a:avLst/>
            <a:gdLst/>
            <a:ahLst/>
            <a:cxnLst>
              <a:cxn ang="0">
                <a:pos x="0" y="0"/>
              </a:cxn>
              <a:cxn ang="0">
                <a:pos x="1415" y="1197"/>
              </a:cxn>
              <a:cxn ang="0">
                <a:pos x="1415" y="1862"/>
              </a:cxn>
              <a:cxn ang="0">
                <a:pos x="0" y="3770"/>
              </a:cxn>
              <a:cxn ang="0">
                <a:pos x="0" y="3272"/>
              </a:cxn>
              <a:cxn ang="0">
                <a:pos x="1376" y="1801"/>
              </a:cxn>
              <a:cxn ang="0">
                <a:pos x="1376" y="1272"/>
              </a:cxn>
              <a:cxn ang="0">
                <a:pos x="6" y="962"/>
              </a:cxn>
              <a:cxn ang="0">
                <a:pos x="0" y="0"/>
              </a:cxn>
            </a:cxnLst>
            <a:rect l="0" t="0" r="r" b="b"/>
            <a:pathLst>
              <a:path w="1415" h="3770">
                <a:moveTo>
                  <a:pt x="0" y="0"/>
                </a:moveTo>
                <a:lnTo>
                  <a:pt x="1415" y="1197"/>
                </a:lnTo>
                <a:lnTo>
                  <a:pt x="1415" y="1862"/>
                </a:lnTo>
                <a:lnTo>
                  <a:pt x="0" y="3770"/>
                </a:lnTo>
                <a:lnTo>
                  <a:pt x="0" y="3272"/>
                </a:lnTo>
                <a:lnTo>
                  <a:pt x="1376" y="1801"/>
                </a:lnTo>
                <a:lnTo>
                  <a:pt x="1376" y="1272"/>
                </a:lnTo>
                <a:lnTo>
                  <a:pt x="6" y="962"/>
                </a:lnTo>
                <a:lnTo>
                  <a:pt x="0" y="0"/>
                </a:lnTo>
                <a:close/>
              </a:path>
            </a:pathLst>
          </a:custGeom>
          <a:solidFill>
            <a:schemeClr val="accent2"/>
          </a:solidFill>
          <a:ln w="9525">
            <a:noFill/>
            <a:round/>
            <a:headEnd/>
            <a:tailEnd/>
          </a:ln>
          <a:effectLst/>
        </p:spPr>
        <p:txBody>
          <a:bodyPr/>
          <a:lstStyle/>
          <a:p>
            <a:endParaRPr lang="en-US"/>
          </a:p>
        </p:txBody>
      </p:sp>
      <p:sp>
        <p:nvSpPr>
          <p:cNvPr id="4111" name="Freeform 15"/>
          <p:cNvSpPr>
            <a:spLocks/>
          </p:cNvSpPr>
          <p:nvPr/>
        </p:nvSpPr>
        <p:spPr bwMode="gray">
          <a:xfrm>
            <a:off x="2608263" y="642938"/>
            <a:ext cx="6540500" cy="6215062"/>
          </a:xfrm>
          <a:custGeom>
            <a:avLst/>
            <a:gdLst/>
            <a:ahLst/>
            <a:cxnLst>
              <a:cxn ang="0">
                <a:pos x="4115" y="0"/>
              </a:cxn>
              <a:cxn ang="0">
                <a:pos x="4120" y="500"/>
              </a:cxn>
              <a:cxn ang="0">
                <a:pos x="61" y="1059"/>
              </a:cxn>
              <a:cxn ang="0">
                <a:pos x="61" y="1466"/>
              </a:cxn>
              <a:cxn ang="0">
                <a:pos x="2419" y="3915"/>
              </a:cxn>
              <a:cxn ang="0">
                <a:pos x="1830" y="3915"/>
              </a:cxn>
              <a:cxn ang="0">
                <a:pos x="0" y="1449"/>
              </a:cxn>
              <a:cxn ang="0">
                <a:pos x="0" y="967"/>
              </a:cxn>
              <a:cxn ang="0">
                <a:pos x="4115" y="0"/>
              </a:cxn>
            </a:cxnLst>
            <a:rect l="0" t="0" r="r" b="b"/>
            <a:pathLst>
              <a:path w="4120" h="3915">
                <a:moveTo>
                  <a:pt x="4115" y="0"/>
                </a:moveTo>
                <a:lnTo>
                  <a:pt x="4120" y="500"/>
                </a:lnTo>
                <a:lnTo>
                  <a:pt x="61" y="1059"/>
                </a:lnTo>
                <a:lnTo>
                  <a:pt x="61" y="1466"/>
                </a:lnTo>
                <a:lnTo>
                  <a:pt x="2419" y="3915"/>
                </a:lnTo>
                <a:lnTo>
                  <a:pt x="1830" y="3915"/>
                </a:lnTo>
                <a:lnTo>
                  <a:pt x="0" y="1449"/>
                </a:lnTo>
                <a:lnTo>
                  <a:pt x="0" y="967"/>
                </a:lnTo>
                <a:lnTo>
                  <a:pt x="4115" y="0"/>
                </a:lnTo>
                <a:close/>
              </a:path>
            </a:pathLst>
          </a:custGeom>
          <a:solidFill>
            <a:schemeClr val="tx2"/>
          </a:solidFill>
          <a:ln w="9525">
            <a:noFill/>
            <a:round/>
            <a:headEnd/>
            <a:tailEnd/>
          </a:ln>
          <a:effectLst/>
        </p:spPr>
        <p:txBody>
          <a:bodyPr/>
          <a:lstStyle/>
          <a:p>
            <a:endParaRPr lang="en-US"/>
          </a:p>
        </p:txBody>
      </p:sp>
      <p:sp>
        <p:nvSpPr>
          <p:cNvPr id="4112" name="Freeform 16"/>
          <p:cNvSpPr>
            <a:spLocks/>
          </p:cNvSpPr>
          <p:nvPr/>
        </p:nvSpPr>
        <p:spPr bwMode="gray">
          <a:xfrm>
            <a:off x="2586038" y="-17463"/>
            <a:ext cx="6557962" cy="6875463"/>
          </a:xfrm>
          <a:custGeom>
            <a:avLst/>
            <a:gdLst/>
            <a:ahLst/>
            <a:cxnLst>
              <a:cxn ang="0">
                <a:pos x="4131" y="0"/>
              </a:cxn>
              <a:cxn ang="0">
                <a:pos x="4126" y="494"/>
              </a:cxn>
              <a:cxn ang="0">
                <a:pos x="55" y="1404"/>
              </a:cxn>
              <a:cxn ang="0">
                <a:pos x="55" y="1853"/>
              </a:cxn>
              <a:cxn ang="0">
                <a:pos x="3156" y="4348"/>
              </a:cxn>
              <a:cxn ang="0">
                <a:pos x="2067" y="4348"/>
              </a:cxn>
              <a:cxn ang="0">
                <a:pos x="0" y="1882"/>
              </a:cxn>
              <a:cxn ang="0">
                <a:pos x="0" y="1355"/>
              </a:cxn>
              <a:cxn ang="0">
                <a:pos x="3615" y="0"/>
              </a:cxn>
              <a:cxn ang="0">
                <a:pos x="4131" y="0"/>
              </a:cxn>
            </a:cxnLst>
            <a:rect l="0" t="0" r="r" b="b"/>
            <a:pathLst>
              <a:path w="4131" h="4348">
                <a:moveTo>
                  <a:pt x="4131" y="0"/>
                </a:moveTo>
                <a:lnTo>
                  <a:pt x="4126" y="494"/>
                </a:lnTo>
                <a:lnTo>
                  <a:pt x="55" y="1404"/>
                </a:lnTo>
                <a:lnTo>
                  <a:pt x="55" y="1853"/>
                </a:lnTo>
                <a:lnTo>
                  <a:pt x="3156" y="4348"/>
                </a:lnTo>
                <a:lnTo>
                  <a:pt x="2067" y="4348"/>
                </a:lnTo>
                <a:lnTo>
                  <a:pt x="0" y="1882"/>
                </a:lnTo>
                <a:lnTo>
                  <a:pt x="0" y="1355"/>
                </a:lnTo>
                <a:lnTo>
                  <a:pt x="3615" y="0"/>
                </a:lnTo>
                <a:lnTo>
                  <a:pt x="4131" y="0"/>
                </a:lnTo>
                <a:close/>
              </a:path>
            </a:pathLst>
          </a:custGeom>
          <a:solidFill>
            <a:srgbClr val="FFFFFF"/>
          </a:solidFill>
          <a:ln w="9525">
            <a:noFill/>
            <a:round/>
            <a:headEnd/>
            <a:tailEnd/>
          </a:ln>
          <a:effectLst/>
        </p:spPr>
        <p:txBody>
          <a:bodyPr/>
          <a:lstStyle/>
          <a:p>
            <a:endParaRPr lang="en-US"/>
          </a:p>
        </p:txBody>
      </p:sp>
      <p:sp>
        <p:nvSpPr>
          <p:cNvPr id="4113" name="Freeform 17"/>
          <p:cNvSpPr>
            <a:spLocks/>
          </p:cNvSpPr>
          <p:nvPr/>
        </p:nvSpPr>
        <p:spPr bwMode="gray">
          <a:xfrm>
            <a:off x="2771775" y="-26988"/>
            <a:ext cx="5761038" cy="2087563"/>
          </a:xfrm>
          <a:custGeom>
            <a:avLst/>
            <a:gdLst/>
            <a:ahLst/>
            <a:cxnLst>
              <a:cxn ang="0">
                <a:pos x="0" y="1315"/>
              </a:cxn>
              <a:cxn ang="0">
                <a:pos x="2858" y="0"/>
              </a:cxn>
              <a:cxn ang="0">
                <a:pos x="3629" y="0"/>
              </a:cxn>
              <a:cxn ang="0">
                <a:pos x="0" y="1315"/>
              </a:cxn>
            </a:cxnLst>
            <a:rect l="0" t="0" r="r" b="b"/>
            <a:pathLst>
              <a:path w="3629" h="1315">
                <a:moveTo>
                  <a:pt x="0" y="1315"/>
                </a:moveTo>
                <a:lnTo>
                  <a:pt x="2858" y="0"/>
                </a:lnTo>
                <a:lnTo>
                  <a:pt x="3629" y="0"/>
                </a:lnTo>
                <a:lnTo>
                  <a:pt x="0" y="1315"/>
                </a:lnTo>
                <a:close/>
              </a:path>
            </a:pathLst>
          </a:custGeom>
          <a:solidFill>
            <a:srgbClr val="FFFFFF">
              <a:alpha val="50000"/>
            </a:srgbClr>
          </a:solidFill>
          <a:ln w="9525">
            <a:noFill/>
            <a:round/>
            <a:headEnd/>
            <a:tailEnd/>
          </a:ln>
          <a:effectLst/>
        </p:spPr>
        <p:txBody>
          <a:bodyPr/>
          <a:lstStyle/>
          <a:p>
            <a:endParaRPr lang="en-US"/>
          </a:p>
        </p:txBody>
      </p:sp>
      <p:sp>
        <p:nvSpPr>
          <p:cNvPr id="4114" name="Freeform 18"/>
          <p:cNvSpPr>
            <a:spLocks/>
          </p:cNvSpPr>
          <p:nvPr/>
        </p:nvSpPr>
        <p:spPr bwMode="gray">
          <a:xfrm>
            <a:off x="2555875" y="2924175"/>
            <a:ext cx="3384550" cy="3944938"/>
          </a:xfrm>
          <a:custGeom>
            <a:avLst/>
            <a:gdLst/>
            <a:ahLst/>
            <a:cxnLst>
              <a:cxn ang="0">
                <a:pos x="0" y="0"/>
              </a:cxn>
              <a:cxn ang="0">
                <a:pos x="2132" y="2495"/>
              </a:cxn>
              <a:cxn ang="0">
                <a:pos x="1814" y="2495"/>
              </a:cxn>
              <a:cxn ang="0">
                <a:pos x="0" y="0"/>
              </a:cxn>
            </a:cxnLst>
            <a:rect l="0" t="0" r="r" b="b"/>
            <a:pathLst>
              <a:path w="2132" h="2495">
                <a:moveTo>
                  <a:pt x="0" y="0"/>
                </a:moveTo>
                <a:lnTo>
                  <a:pt x="2132" y="2495"/>
                </a:lnTo>
                <a:lnTo>
                  <a:pt x="1814" y="2495"/>
                </a:lnTo>
                <a:lnTo>
                  <a:pt x="0" y="0"/>
                </a:lnTo>
                <a:close/>
              </a:path>
            </a:pathLst>
          </a:custGeom>
          <a:solidFill>
            <a:srgbClr val="FFFFFF">
              <a:alpha val="35001"/>
            </a:srgbClr>
          </a:solidFill>
          <a:ln w="9525">
            <a:noFill/>
            <a:round/>
            <a:headEnd/>
            <a:tailEnd/>
          </a:ln>
          <a:effectLst/>
        </p:spPr>
        <p:txBody>
          <a:bodyPr/>
          <a:lstStyle/>
          <a:p>
            <a:endParaRPr lang="en-US"/>
          </a:p>
        </p:txBody>
      </p:sp>
      <p:sp>
        <p:nvSpPr>
          <p:cNvPr id="4120" name="Freeform 24"/>
          <p:cNvSpPr>
            <a:spLocks/>
          </p:cNvSpPr>
          <p:nvPr/>
        </p:nvSpPr>
        <p:spPr bwMode="gray">
          <a:xfrm>
            <a:off x="-19050" y="180975"/>
            <a:ext cx="2262188" cy="1914525"/>
          </a:xfrm>
          <a:custGeom>
            <a:avLst/>
            <a:gdLst/>
            <a:ahLst/>
            <a:cxnLst>
              <a:cxn ang="0">
                <a:pos x="1425" y="1206"/>
              </a:cxn>
              <a:cxn ang="0">
                <a:pos x="0" y="0"/>
              </a:cxn>
              <a:cxn ang="0">
                <a:pos x="0" y="186"/>
              </a:cxn>
              <a:cxn ang="0">
                <a:pos x="1425" y="1206"/>
              </a:cxn>
            </a:cxnLst>
            <a:rect l="0" t="0" r="r" b="b"/>
            <a:pathLst>
              <a:path w="1425" h="1206">
                <a:moveTo>
                  <a:pt x="1425" y="1206"/>
                </a:moveTo>
                <a:lnTo>
                  <a:pt x="0" y="0"/>
                </a:lnTo>
                <a:lnTo>
                  <a:pt x="0" y="186"/>
                </a:lnTo>
                <a:lnTo>
                  <a:pt x="1425" y="1206"/>
                </a:lnTo>
                <a:close/>
              </a:path>
            </a:pathLst>
          </a:custGeom>
          <a:solidFill>
            <a:srgbClr val="333333">
              <a:alpha val="39999"/>
            </a:srgbClr>
          </a:solidFill>
          <a:ln w="9525">
            <a:noFill/>
            <a:round/>
            <a:headEnd/>
            <a:tailEnd/>
          </a:ln>
          <a:effectLst/>
        </p:spPr>
        <p:txBody>
          <a:bodyPr/>
          <a:lstStyle/>
          <a:p>
            <a:endParaRPr lang="en-US"/>
          </a:p>
        </p:txBody>
      </p:sp>
      <p:sp>
        <p:nvSpPr>
          <p:cNvPr id="4121" name="Freeform 25"/>
          <p:cNvSpPr>
            <a:spLocks/>
          </p:cNvSpPr>
          <p:nvPr/>
        </p:nvSpPr>
        <p:spPr bwMode="gray">
          <a:xfrm>
            <a:off x="-12700" y="3105150"/>
            <a:ext cx="2327275" cy="3762375"/>
          </a:xfrm>
          <a:custGeom>
            <a:avLst/>
            <a:gdLst/>
            <a:ahLst/>
            <a:cxnLst>
              <a:cxn ang="0">
                <a:pos x="0" y="2248"/>
              </a:cxn>
              <a:cxn ang="0">
                <a:pos x="1466" y="0"/>
              </a:cxn>
              <a:cxn ang="0">
                <a:pos x="194" y="2370"/>
              </a:cxn>
              <a:cxn ang="0">
                <a:pos x="4" y="2364"/>
              </a:cxn>
              <a:cxn ang="0">
                <a:pos x="0" y="2248"/>
              </a:cxn>
            </a:cxnLst>
            <a:rect l="0" t="0" r="r" b="b"/>
            <a:pathLst>
              <a:path w="1466" h="2370">
                <a:moveTo>
                  <a:pt x="0" y="2248"/>
                </a:moveTo>
                <a:lnTo>
                  <a:pt x="1466" y="0"/>
                </a:lnTo>
                <a:lnTo>
                  <a:pt x="194" y="2370"/>
                </a:lnTo>
                <a:lnTo>
                  <a:pt x="4" y="2364"/>
                </a:lnTo>
                <a:lnTo>
                  <a:pt x="0" y="2248"/>
                </a:lnTo>
                <a:close/>
              </a:path>
            </a:pathLst>
          </a:custGeom>
          <a:solidFill>
            <a:schemeClr val="folHlink"/>
          </a:solidFill>
          <a:ln w="9525">
            <a:noFill/>
            <a:round/>
            <a:headEnd/>
            <a:tailEnd/>
          </a:ln>
          <a:effectLst/>
        </p:spPr>
        <p:txBody>
          <a:bodyPr/>
          <a:lstStyle/>
          <a:p>
            <a:endParaRPr lang="en-US"/>
          </a:p>
        </p:txBody>
      </p:sp>
      <p:sp>
        <p:nvSpPr>
          <p:cNvPr id="4122" name="Freeform 26"/>
          <p:cNvSpPr>
            <a:spLocks/>
          </p:cNvSpPr>
          <p:nvPr/>
        </p:nvSpPr>
        <p:spPr bwMode="gray">
          <a:xfrm>
            <a:off x="-9525" y="1403350"/>
            <a:ext cx="2317750" cy="5265738"/>
          </a:xfrm>
          <a:custGeom>
            <a:avLst/>
            <a:gdLst/>
            <a:ahLst/>
            <a:cxnLst>
              <a:cxn ang="0">
                <a:pos x="6" y="0"/>
              </a:cxn>
              <a:cxn ang="0">
                <a:pos x="6" y="643"/>
              </a:cxn>
              <a:cxn ang="0">
                <a:pos x="1410" y="564"/>
              </a:cxn>
              <a:cxn ang="0">
                <a:pos x="1410" y="1049"/>
              </a:cxn>
              <a:cxn ang="0">
                <a:pos x="0" y="2852"/>
              </a:cxn>
              <a:cxn ang="0">
                <a:pos x="0" y="3317"/>
              </a:cxn>
              <a:cxn ang="0">
                <a:pos x="1460" y="1062"/>
              </a:cxn>
              <a:cxn ang="0">
                <a:pos x="1460" y="505"/>
              </a:cxn>
              <a:cxn ang="0">
                <a:pos x="6" y="0"/>
              </a:cxn>
            </a:cxnLst>
            <a:rect l="0" t="0" r="r" b="b"/>
            <a:pathLst>
              <a:path w="1460" h="3317">
                <a:moveTo>
                  <a:pt x="6" y="0"/>
                </a:moveTo>
                <a:lnTo>
                  <a:pt x="6" y="643"/>
                </a:lnTo>
                <a:lnTo>
                  <a:pt x="1410" y="564"/>
                </a:lnTo>
                <a:lnTo>
                  <a:pt x="1410" y="1049"/>
                </a:lnTo>
                <a:lnTo>
                  <a:pt x="0" y="2852"/>
                </a:lnTo>
                <a:lnTo>
                  <a:pt x="0" y="3317"/>
                </a:lnTo>
                <a:lnTo>
                  <a:pt x="1460" y="1062"/>
                </a:lnTo>
                <a:lnTo>
                  <a:pt x="1460" y="505"/>
                </a:lnTo>
                <a:lnTo>
                  <a:pt x="6" y="0"/>
                </a:lnTo>
                <a:close/>
              </a:path>
            </a:pathLst>
          </a:custGeom>
          <a:solidFill>
            <a:srgbClr val="FFFFFF"/>
          </a:solidFill>
          <a:ln w="9525">
            <a:noFill/>
            <a:round/>
            <a:headEnd/>
            <a:tailEnd/>
          </a:ln>
          <a:effectLst/>
        </p:spPr>
        <p:txBody>
          <a:bodyPr/>
          <a:lstStyle/>
          <a:p>
            <a:endParaRPr lang="en-US"/>
          </a:p>
        </p:txBody>
      </p:sp>
      <p:grpSp>
        <p:nvGrpSpPr>
          <p:cNvPr id="4132" name="Group 36"/>
          <p:cNvGrpSpPr>
            <a:grpSpLocks/>
          </p:cNvGrpSpPr>
          <p:nvPr userDrawn="1"/>
        </p:nvGrpSpPr>
        <p:grpSpPr bwMode="auto">
          <a:xfrm>
            <a:off x="0" y="0"/>
            <a:ext cx="9153525" cy="6886575"/>
            <a:chOff x="0" y="0"/>
            <a:chExt cx="5760" cy="4326"/>
          </a:xfrm>
        </p:grpSpPr>
        <p:pic>
          <p:nvPicPr>
            <p:cNvPr id="4131" name="Picture 35" descr="11"/>
            <p:cNvPicPr>
              <a:picLocks noChangeAspect="1" noChangeArrowheads="1"/>
            </p:cNvPicPr>
            <p:nvPr userDrawn="1"/>
          </p:nvPicPr>
          <p:blipFill>
            <a:blip r:embed="rId3"/>
            <a:srcRect/>
            <a:stretch>
              <a:fillRect/>
            </a:stretch>
          </p:blipFill>
          <p:spPr bwMode="gray">
            <a:xfrm>
              <a:off x="0" y="0"/>
              <a:ext cx="5760" cy="4326"/>
            </a:xfrm>
            <a:prstGeom prst="rect">
              <a:avLst/>
            </a:prstGeom>
            <a:noFill/>
          </p:spPr>
        </p:pic>
        <p:sp>
          <p:nvSpPr>
            <p:cNvPr id="4123" name="Rectangle 27"/>
            <p:cNvSpPr>
              <a:spLocks noChangeArrowheads="1"/>
            </p:cNvSpPr>
            <p:nvPr userDrawn="1"/>
          </p:nvSpPr>
          <p:spPr bwMode="gray">
            <a:xfrm>
              <a:off x="212" y="462"/>
              <a:ext cx="5334" cy="3402"/>
            </a:xfrm>
            <a:prstGeom prst="rect">
              <a:avLst/>
            </a:prstGeom>
            <a:noFill/>
            <a:ln w="12700">
              <a:noFill/>
              <a:miter lim="800000"/>
              <a:headEnd/>
              <a:tailEnd/>
            </a:ln>
            <a:effectLst/>
          </p:spPr>
          <p:txBody>
            <a:bodyPr wrap="none" anchor="ctr"/>
            <a:lstStyle/>
            <a:p>
              <a:endParaRPr lang="en-US"/>
            </a:p>
          </p:txBody>
        </p:sp>
      </p:grpSp>
      <p:sp>
        <p:nvSpPr>
          <p:cNvPr id="4098" name="Rectangle 2"/>
          <p:cNvSpPr>
            <a:spLocks noGrp="1" noChangeArrowheads="1"/>
          </p:cNvSpPr>
          <p:nvPr>
            <p:ph type="ctrTitle"/>
          </p:nvPr>
        </p:nvSpPr>
        <p:spPr>
          <a:xfrm>
            <a:off x="914400" y="3076575"/>
            <a:ext cx="7772400" cy="885825"/>
          </a:xfrm>
        </p:spPr>
        <p:txBody>
          <a:bodyPr/>
          <a:lstStyle>
            <a:lvl1pPr algn="r">
              <a:defRPr/>
            </a:lvl1pPr>
          </a:lstStyle>
          <a:p>
            <a:r>
              <a:rPr lang="en-US" dirty="0" smtClean="0"/>
              <a:t>Click to edit Master title style</a:t>
            </a:r>
            <a:endParaRPr lang="en-US" dirty="0"/>
          </a:p>
        </p:txBody>
      </p:sp>
      <p:sp>
        <p:nvSpPr>
          <p:cNvPr id="4146" name="Rectangle 50"/>
          <p:cNvSpPr>
            <a:spLocks noChangeArrowheads="1"/>
          </p:cNvSpPr>
          <p:nvPr/>
        </p:nvSpPr>
        <p:spPr bwMode="gray">
          <a:xfrm>
            <a:off x="341313" y="722313"/>
            <a:ext cx="8478837" cy="5410200"/>
          </a:xfrm>
          <a:prstGeom prst="rect">
            <a:avLst/>
          </a:prstGeom>
          <a:noFill/>
          <a:ln w="9525">
            <a:solidFill>
              <a:schemeClr val="tx1"/>
            </a:solidFill>
            <a:miter lim="800000"/>
            <a:headEnd/>
            <a:tailEnd/>
          </a:ln>
          <a:effectLst/>
        </p:spPr>
        <p:txBody>
          <a:bodyPr wrap="none" anchor="ctr"/>
          <a:lstStyle/>
          <a:p>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65163" y="76200"/>
            <a:ext cx="8326437" cy="630237"/>
          </a:xfr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648288" y="6593392"/>
            <a:ext cx="505760" cy="304800"/>
          </a:xfrm>
          <a:prstGeom prst="rect">
            <a:avLst/>
          </a:prstGeom>
        </p:spPr>
        <p:txBody>
          <a:bodyPr/>
          <a:lstStyle>
            <a:lvl1pPr algn="r">
              <a:defRPr sz="1200"/>
            </a:lvl1pPr>
          </a:lstStyle>
          <a:p>
            <a:fld id="{B8312829-49E3-4E17-B3A1-69417714C48C}" type="slidenum">
              <a:rPr lang="en-US" smtClean="0"/>
              <a:pPr/>
              <a:t>‹#›</a:t>
            </a:fld>
            <a:endParaRPr lang="en-US"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6" name="Slide Number Placeholder 5"/>
          <p:cNvSpPr>
            <a:spLocks noGrp="1"/>
          </p:cNvSpPr>
          <p:nvPr>
            <p:ph type="sldNum" sz="quarter" idx="12"/>
          </p:nvPr>
        </p:nvSpPr>
        <p:spPr>
          <a:xfrm>
            <a:off x="8735360" y="6583878"/>
            <a:ext cx="408640" cy="304800"/>
          </a:xfrm>
          <a:prstGeom prst="rect">
            <a:avLst/>
          </a:prstGeom>
        </p:spPr>
        <p:txBody>
          <a:bodyPr/>
          <a:lstStyle>
            <a:lvl1pPr>
              <a:defRPr sz="1400"/>
            </a:lvl1pPr>
          </a:lstStyle>
          <a:p>
            <a:fld id="{4453330E-6C32-4BFE-8810-01D51B7355A9}" type="slidenum">
              <a:rPr lang="en-US" smtClean="0"/>
              <a:pPr/>
              <a:t>‹#›</a:t>
            </a:fld>
            <a:endParaRPr lang="en-US" dirty="0"/>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2"/>
          </p:nvPr>
        </p:nvSpPr>
        <p:spPr>
          <a:xfrm>
            <a:off x="8714440" y="6576950"/>
            <a:ext cx="429560" cy="304800"/>
          </a:xfrm>
          <a:prstGeom prst="rect">
            <a:avLst/>
          </a:prstGeom>
        </p:spPr>
        <p:txBody>
          <a:bodyPr/>
          <a:lstStyle>
            <a:lvl1pPr>
              <a:defRPr sz="1400"/>
            </a:lvl1pPr>
          </a:lstStyle>
          <a:p>
            <a:fld id="{87B6DCF0-D2CB-4FE5-BA28-8D3CBF35D102}" type="slidenum">
              <a:rPr lang="en-US" smtClean="0"/>
              <a:pPr/>
              <a:t>‹#›</a:t>
            </a:fld>
            <a:endParaRPr lang="en-US" dirty="0"/>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a:xfrm>
            <a:off x="3124200" y="6283325"/>
            <a:ext cx="2895600" cy="304800"/>
          </a:xfrm>
          <a:prstGeom prst="rect">
            <a:avLst/>
          </a:prstGeom>
        </p:spPr>
        <p:txBody>
          <a:bodyPr/>
          <a:lstStyle>
            <a:lvl1pPr>
              <a:defRPr/>
            </a:lvl1pPr>
          </a:lstStyle>
          <a:p>
            <a:endParaRPr lang="en-US"/>
          </a:p>
        </p:txBody>
      </p:sp>
      <p:sp>
        <p:nvSpPr>
          <p:cNvPr id="5" name="Slide Number Placeholder 4"/>
          <p:cNvSpPr>
            <a:spLocks noGrp="1"/>
          </p:cNvSpPr>
          <p:nvPr>
            <p:ph type="sldNum" sz="quarter" idx="12"/>
          </p:nvPr>
        </p:nvSpPr>
        <p:spPr>
          <a:xfrm>
            <a:off x="6754160" y="6283325"/>
            <a:ext cx="2133600" cy="304800"/>
          </a:xfrm>
          <a:prstGeom prst="rect">
            <a:avLst/>
          </a:prstGeom>
        </p:spPr>
        <p:txBody>
          <a:bodyPr/>
          <a:lstStyle>
            <a:lvl1pPr>
              <a:defRPr/>
            </a:lvl1pPr>
          </a:lstStyle>
          <a:p>
            <a:fld id="{9702CAFE-1915-4C47-8B69-5B6D3A95C50D}" type="slidenum">
              <a:rPr lang="en-US"/>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903288" y="198438"/>
            <a:ext cx="6302375" cy="114300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457200" y="1600200"/>
            <a:ext cx="8229600" cy="4525963"/>
          </a:xfrm>
        </p:spPr>
        <p:txBody>
          <a:bodyPr/>
          <a:lstStyle/>
          <a:p>
            <a:r>
              <a:rPr lang="en-US" smtClean="0"/>
              <a:t>Click icon to add chart</a:t>
            </a:r>
            <a:endParaRPr lang="en-US"/>
          </a:p>
        </p:txBody>
      </p:sp>
      <p:sp>
        <p:nvSpPr>
          <p:cNvPr id="5" name="Footer Placeholder 4"/>
          <p:cNvSpPr>
            <a:spLocks noGrp="1"/>
          </p:cNvSpPr>
          <p:nvPr>
            <p:ph type="ftr" sz="quarter" idx="11"/>
          </p:nvPr>
        </p:nvSpPr>
        <p:spPr>
          <a:xfrm>
            <a:off x="3124200" y="6283325"/>
            <a:ext cx="2895600" cy="304800"/>
          </a:xfrm>
          <a:prstGeom prst="rect">
            <a:avLst/>
          </a:prstGeom>
        </p:spPr>
        <p:txBody>
          <a:bodyPr/>
          <a:lstStyle>
            <a:lvl1pPr>
              <a:defRPr/>
            </a:lvl1pPr>
          </a:lstStyle>
          <a:p>
            <a:endParaRPr lang="en-US"/>
          </a:p>
        </p:txBody>
      </p:sp>
      <p:sp>
        <p:nvSpPr>
          <p:cNvPr id="6" name="Slide Number Placeholder 5"/>
          <p:cNvSpPr>
            <a:spLocks noGrp="1"/>
          </p:cNvSpPr>
          <p:nvPr>
            <p:ph type="sldNum" sz="quarter" idx="12"/>
          </p:nvPr>
        </p:nvSpPr>
        <p:spPr>
          <a:xfrm>
            <a:off x="6553200" y="6283325"/>
            <a:ext cx="2133600" cy="304800"/>
          </a:xfrm>
          <a:prstGeom prst="rect">
            <a:avLst/>
          </a:prstGeom>
        </p:spPr>
        <p:txBody>
          <a:bodyPr/>
          <a:lstStyle>
            <a:lvl1pPr>
              <a:defRPr/>
            </a:lvl1pPr>
          </a:lstStyle>
          <a:p>
            <a:fld id="{8E79F10D-A928-4C9A-BDF9-033C4E4BA28C}" type="slidenum">
              <a:rPr lang="en-US"/>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3" name="Freeform 9"/>
          <p:cNvSpPr>
            <a:spLocks/>
          </p:cNvSpPr>
          <p:nvPr/>
        </p:nvSpPr>
        <p:spPr bwMode="gray">
          <a:xfrm>
            <a:off x="7658100" y="0"/>
            <a:ext cx="1104900" cy="6848475"/>
          </a:xfrm>
          <a:custGeom>
            <a:avLst/>
            <a:gdLst/>
            <a:ahLst/>
            <a:cxnLst>
              <a:cxn ang="0">
                <a:pos x="312" y="0"/>
              </a:cxn>
              <a:cxn ang="0">
                <a:pos x="528" y="444"/>
              </a:cxn>
              <a:cxn ang="0">
                <a:pos x="696" y="960"/>
              </a:cxn>
              <a:cxn ang="0">
                <a:pos x="426" y="4314"/>
              </a:cxn>
              <a:cxn ang="0">
                <a:pos x="108" y="4314"/>
              </a:cxn>
              <a:cxn ang="0">
                <a:pos x="648" y="960"/>
              </a:cxn>
              <a:cxn ang="0">
                <a:pos x="456" y="432"/>
              </a:cxn>
              <a:cxn ang="0">
                <a:pos x="0" y="0"/>
              </a:cxn>
              <a:cxn ang="0">
                <a:pos x="312" y="0"/>
              </a:cxn>
            </a:cxnLst>
            <a:rect l="0" t="0" r="r" b="b"/>
            <a:pathLst>
              <a:path w="696" h="4314">
                <a:moveTo>
                  <a:pt x="312" y="0"/>
                </a:moveTo>
                <a:lnTo>
                  <a:pt x="528" y="444"/>
                </a:lnTo>
                <a:lnTo>
                  <a:pt x="696" y="960"/>
                </a:lnTo>
                <a:lnTo>
                  <a:pt x="426" y="4314"/>
                </a:lnTo>
                <a:lnTo>
                  <a:pt x="108" y="4314"/>
                </a:lnTo>
                <a:lnTo>
                  <a:pt x="648" y="960"/>
                </a:lnTo>
                <a:lnTo>
                  <a:pt x="456" y="432"/>
                </a:lnTo>
                <a:lnTo>
                  <a:pt x="0" y="0"/>
                </a:lnTo>
                <a:lnTo>
                  <a:pt x="312" y="0"/>
                </a:lnTo>
                <a:close/>
              </a:path>
            </a:pathLst>
          </a:custGeom>
          <a:solidFill>
            <a:schemeClr val="hlink"/>
          </a:solidFill>
          <a:ln w="9525">
            <a:noFill/>
            <a:round/>
            <a:headEnd/>
            <a:tailEnd/>
          </a:ln>
          <a:effectLst/>
        </p:spPr>
        <p:txBody>
          <a:bodyPr/>
          <a:lstStyle/>
          <a:p>
            <a:endParaRPr lang="en-US"/>
          </a:p>
        </p:txBody>
      </p:sp>
      <p:sp>
        <p:nvSpPr>
          <p:cNvPr id="1034" name="Freeform 10"/>
          <p:cNvSpPr>
            <a:spLocks/>
          </p:cNvSpPr>
          <p:nvPr/>
        </p:nvSpPr>
        <p:spPr bwMode="gray">
          <a:xfrm>
            <a:off x="1066800" y="0"/>
            <a:ext cx="7543800" cy="6858000"/>
          </a:xfrm>
          <a:custGeom>
            <a:avLst/>
            <a:gdLst/>
            <a:ahLst/>
            <a:cxnLst>
              <a:cxn ang="0">
                <a:pos x="0" y="0"/>
              </a:cxn>
              <a:cxn ang="0">
                <a:pos x="1536" y="0"/>
              </a:cxn>
              <a:cxn ang="0">
                <a:pos x="4590" y="450"/>
              </a:cxn>
              <a:cxn ang="0">
                <a:pos x="4752" y="972"/>
              </a:cxn>
              <a:cxn ang="0">
                <a:pos x="3600" y="4320"/>
              </a:cxn>
              <a:cxn ang="0">
                <a:pos x="3312" y="4320"/>
              </a:cxn>
              <a:cxn ang="0">
                <a:pos x="4712" y="994"/>
              </a:cxn>
              <a:cxn ang="0">
                <a:pos x="4518" y="524"/>
              </a:cxn>
              <a:cxn ang="0">
                <a:pos x="0" y="0"/>
              </a:cxn>
            </a:cxnLst>
            <a:rect l="0" t="0" r="r" b="b"/>
            <a:pathLst>
              <a:path w="4752" h="4320">
                <a:moveTo>
                  <a:pt x="0" y="0"/>
                </a:moveTo>
                <a:lnTo>
                  <a:pt x="1536" y="0"/>
                </a:lnTo>
                <a:lnTo>
                  <a:pt x="4590" y="450"/>
                </a:lnTo>
                <a:lnTo>
                  <a:pt x="4752" y="972"/>
                </a:lnTo>
                <a:lnTo>
                  <a:pt x="3600" y="4320"/>
                </a:lnTo>
                <a:lnTo>
                  <a:pt x="3312" y="4320"/>
                </a:lnTo>
                <a:lnTo>
                  <a:pt x="4712" y="994"/>
                </a:lnTo>
                <a:lnTo>
                  <a:pt x="4518" y="524"/>
                </a:lnTo>
                <a:lnTo>
                  <a:pt x="0" y="0"/>
                </a:lnTo>
                <a:close/>
              </a:path>
            </a:pathLst>
          </a:custGeom>
          <a:solidFill>
            <a:schemeClr val="accent2"/>
          </a:solidFill>
          <a:ln w="9525">
            <a:noFill/>
            <a:round/>
            <a:headEnd/>
            <a:tailEnd/>
          </a:ln>
          <a:effectLst/>
        </p:spPr>
        <p:txBody>
          <a:bodyPr/>
          <a:lstStyle/>
          <a:p>
            <a:endParaRPr lang="en-US"/>
          </a:p>
        </p:txBody>
      </p:sp>
      <p:sp>
        <p:nvSpPr>
          <p:cNvPr id="1035" name="Freeform 11"/>
          <p:cNvSpPr>
            <a:spLocks/>
          </p:cNvSpPr>
          <p:nvPr/>
        </p:nvSpPr>
        <p:spPr bwMode="gray">
          <a:xfrm>
            <a:off x="5486400" y="1657350"/>
            <a:ext cx="2990850" cy="5200650"/>
          </a:xfrm>
          <a:custGeom>
            <a:avLst/>
            <a:gdLst/>
            <a:ahLst/>
            <a:cxnLst>
              <a:cxn ang="0">
                <a:pos x="384" y="3276"/>
              </a:cxn>
              <a:cxn ang="0">
                <a:pos x="1884" y="0"/>
              </a:cxn>
              <a:cxn ang="0">
                <a:pos x="0" y="3276"/>
              </a:cxn>
              <a:cxn ang="0">
                <a:pos x="384" y="3276"/>
              </a:cxn>
            </a:cxnLst>
            <a:rect l="0" t="0" r="r" b="b"/>
            <a:pathLst>
              <a:path w="1884" h="3276">
                <a:moveTo>
                  <a:pt x="384" y="3276"/>
                </a:moveTo>
                <a:lnTo>
                  <a:pt x="1884" y="0"/>
                </a:lnTo>
                <a:lnTo>
                  <a:pt x="0" y="3276"/>
                </a:lnTo>
                <a:lnTo>
                  <a:pt x="384" y="3276"/>
                </a:lnTo>
                <a:close/>
              </a:path>
            </a:pathLst>
          </a:custGeom>
          <a:solidFill>
            <a:srgbClr val="E0E0E0"/>
          </a:solidFill>
          <a:ln w="9525">
            <a:noFill/>
            <a:round/>
            <a:headEnd/>
            <a:tailEnd/>
          </a:ln>
          <a:effectLst/>
        </p:spPr>
        <p:txBody>
          <a:bodyPr/>
          <a:lstStyle/>
          <a:p>
            <a:endParaRPr lang="en-US"/>
          </a:p>
        </p:txBody>
      </p:sp>
      <p:sp>
        <p:nvSpPr>
          <p:cNvPr id="1036" name="Freeform 12"/>
          <p:cNvSpPr>
            <a:spLocks/>
          </p:cNvSpPr>
          <p:nvPr/>
        </p:nvSpPr>
        <p:spPr bwMode="gray">
          <a:xfrm>
            <a:off x="3429000" y="0"/>
            <a:ext cx="5172075" cy="6858000"/>
          </a:xfrm>
          <a:custGeom>
            <a:avLst/>
            <a:gdLst/>
            <a:ahLst/>
            <a:cxnLst>
              <a:cxn ang="0">
                <a:pos x="0" y="0"/>
              </a:cxn>
              <a:cxn ang="0">
                <a:pos x="3082" y="475"/>
              </a:cxn>
              <a:cxn ang="0">
                <a:pos x="3210" y="936"/>
              </a:cxn>
              <a:cxn ang="0">
                <a:pos x="1728" y="4320"/>
              </a:cxn>
              <a:cxn ang="0">
                <a:pos x="1872" y="4320"/>
              </a:cxn>
              <a:cxn ang="0">
                <a:pos x="3258" y="912"/>
              </a:cxn>
              <a:cxn ang="0">
                <a:pos x="3120" y="432"/>
              </a:cxn>
              <a:cxn ang="0">
                <a:pos x="1296" y="0"/>
              </a:cxn>
              <a:cxn ang="0">
                <a:pos x="0" y="0"/>
              </a:cxn>
            </a:cxnLst>
            <a:rect l="0" t="0" r="r" b="b"/>
            <a:pathLst>
              <a:path w="3258" h="4320">
                <a:moveTo>
                  <a:pt x="0" y="0"/>
                </a:moveTo>
                <a:lnTo>
                  <a:pt x="3082" y="475"/>
                </a:lnTo>
                <a:lnTo>
                  <a:pt x="3210" y="936"/>
                </a:lnTo>
                <a:lnTo>
                  <a:pt x="1728" y="4320"/>
                </a:lnTo>
                <a:lnTo>
                  <a:pt x="1872" y="4320"/>
                </a:lnTo>
                <a:lnTo>
                  <a:pt x="3258" y="912"/>
                </a:lnTo>
                <a:lnTo>
                  <a:pt x="3120" y="432"/>
                </a:lnTo>
                <a:lnTo>
                  <a:pt x="1296" y="0"/>
                </a:lnTo>
                <a:lnTo>
                  <a:pt x="0" y="0"/>
                </a:lnTo>
                <a:close/>
              </a:path>
            </a:pathLst>
          </a:custGeom>
          <a:solidFill>
            <a:srgbClr val="FFFFFF"/>
          </a:solidFill>
          <a:ln w="9525">
            <a:noFill/>
            <a:round/>
            <a:headEnd/>
            <a:tailEnd/>
          </a:ln>
          <a:effectLst/>
        </p:spPr>
        <p:txBody>
          <a:bodyPr/>
          <a:lstStyle/>
          <a:p>
            <a:endParaRPr lang="en-US"/>
          </a:p>
        </p:txBody>
      </p:sp>
      <p:sp>
        <p:nvSpPr>
          <p:cNvPr id="1038" name="Freeform 14"/>
          <p:cNvSpPr>
            <a:spLocks/>
          </p:cNvSpPr>
          <p:nvPr/>
        </p:nvSpPr>
        <p:spPr bwMode="gray">
          <a:xfrm>
            <a:off x="8382000" y="0"/>
            <a:ext cx="762000" cy="1143000"/>
          </a:xfrm>
          <a:custGeom>
            <a:avLst/>
            <a:gdLst/>
            <a:ahLst/>
            <a:cxnLst>
              <a:cxn ang="0">
                <a:pos x="48" y="0"/>
              </a:cxn>
              <a:cxn ang="0">
                <a:pos x="0" y="96"/>
              </a:cxn>
              <a:cxn ang="0">
                <a:pos x="354" y="690"/>
              </a:cxn>
              <a:cxn ang="0">
                <a:pos x="480" y="720"/>
              </a:cxn>
              <a:cxn ang="0">
                <a:pos x="480" y="576"/>
              </a:cxn>
              <a:cxn ang="0">
                <a:pos x="48" y="96"/>
              </a:cxn>
              <a:cxn ang="0">
                <a:pos x="89" y="0"/>
              </a:cxn>
              <a:cxn ang="0">
                <a:pos x="48" y="0"/>
              </a:cxn>
            </a:cxnLst>
            <a:rect l="0" t="0" r="r" b="b"/>
            <a:pathLst>
              <a:path w="480" h="720">
                <a:moveTo>
                  <a:pt x="48" y="0"/>
                </a:moveTo>
                <a:lnTo>
                  <a:pt x="0" y="96"/>
                </a:lnTo>
                <a:lnTo>
                  <a:pt x="354" y="690"/>
                </a:lnTo>
                <a:lnTo>
                  <a:pt x="480" y="720"/>
                </a:lnTo>
                <a:lnTo>
                  <a:pt x="480" y="576"/>
                </a:lnTo>
                <a:lnTo>
                  <a:pt x="48" y="96"/>
                </a:lnTo>
                <a:lnTo>
                  <a:pt x="89" y="0"/>
                </a:lnTo>
                <a:lnTo>
                  <a:pt x="48" y="0"/>
                </a:lnTo>
                <a:close/>
              </a:path>
            </a:pathLst>
          </a:custGeom>
          <a:solidFill>
            <a:schemeClr val="bg1"/>
          </a:solidFill>
          <a:ln w="9525">
            <a:noFill/>
            <a:round/>
            <a:headEnd/>
            <a:tailEnd/>
          </a:ln>
          <a:effectLst/>
        </p:spPr>
        <p:txBody>
          <a:bodyPr/>
          <a:lstStyle/>
          <a:p>
            <a:endParaRPr lang="en-US"/>
          </a:p>
        </p:txBody>
      </p:sp>
      <p:sp>
        <p:nvSpPr>
          <p:cNvPr id="1039" name="Freeform 15"/>
          <p:cNvSpPr>
            <a:spLocks/>
          </p:cNvSpPr>
          <p:nvPr/>
        </p:nvSpPr>
        <p:spPr bwMode="gray">
          <a:xfrm>
            <a:off x="8610600" y="228600"/>
            <a:ext cx="533400" cy="533400"/>
          </a:xfrm>
          <a:custGeom>
            <a:avLst/>
            <a:gdLst/>
            <a:ahLst/>
            <a:cxnLst>
              <a:cxn ang="0">
                <a:pos x="336" y="336"/>
              </a:cxn>
              <a:cxn ang="0">
                <a:pos x="0" y="0"/>
              </a:cxn>
              <a:cxn ang="0">
                <a:pos x="336" y="240"/>
              </a:cxn>
              <a:cxn ang="0">
                <a:pos x="336" y="336"/>
              </a:cxn>
            </a:cxnLst>
            <a:rect l="0" t="0" r="r" b="b"/>
            <a:pathLst>
              <a:path w="336" h="336">
                <a:moveTo>
                  <a:pt x="336" y="336"/>
                </a:moveTo>
                <a:lnTo>
                  <a:pt x="0" y="0"/>
                </a:lnTo>
                <a:lnTo>
                  <a:pt x="336" y="240"/>
                </a:lnTo>
                <a:lnTo>
                  <a:pt x="336" y="336"/>
                </a:lnTo>
                <a:close/>
              </a:path>
            </a:pathLst>
          </a:custGeom>
          <a:solidFill>
            <a:schemeClr val="tx2"/>
          </a:solidFill>
          <a:ln w="9525">
            <a:noFill/>
            <a:round/>
            <a:headEnd/>
            <a:tailEnd/>
          </a:ln>
          <a:effectLst/>
        </p:spPr>
        <p:txBody>
          <a:bodyPr/>
          <a:lstStyle/>
          <a:p>
            <a:endParaRPr lang="en-US"/>
          </a:p>
        </p:txBody>
      </p:sp>
      <p:grpSp>
        <p:nvGrpSpPr>
          <p:cNvPr id="1073" name="Group 49"/>
          <p:cNvGrpSpPr>
            <a:grpSpLocks/>
          </p:cNvGrpSpPr>
          <p:nvPr/>
        </p:nvGrpSpPr>
        <p:grpSpPr bwMode="auto">
          <a:xfrm>
            <a:off x="5562600" y="0"/>
            <a:ext cx="3267075" cy="6858000"/>
            <a:chOff x="3504" y="0"/>
            <a:chExt cx="2058" cy="4320"/>
          </a:xfrm>
        </p:grpSpPr>
        <p:sp>
          <p:nvSpPr>
            <p:cNvPr id="1037" name="Freeform 13"/>
            <p:cNvSpPr>
              <a:spLocks/>
            </p:cNvSpPr>
            <p:nvPr userDrawn="1"/>
          </p:nvSpPr>
          <p:spPr bwMode="gray">
            <a:xfrm>
              <a:off x="3504" y="0"/>
              <a:ext cx="2058" cy="4320"/>
            </a:xfrm>
            <a:custGeom>
              <a:avLst/>
              <a:gdLst/>
              <a:ahLst/>
              <a:cxnLst>
                <a:cxn ang="0">
                  <a:pos x="0" y="0"/>
                </a:cxn>
                <a:cxn ang="0">
                  <a:pos x="1056" y="0"/>
                </a:cxn>
                <a:cxn ang="0">
                  <a:pos x="1854" y="402"/>
                </a:cxn>
                <a:cxn ang="0">
                  <a:pos x="2058" y="972"/>
                </a:cxn>
                <a:cxn ang="0">
                  <a:pos x="1296" y="4320"/>
                </a:cxn>
                <a:cxn ang="0">
                  <a:pos x="720" y="4320"/>
                </a:cxn>
                <a:cxn ang="0">
                  <a:pos x="1920" y="912"/>
                </a:cxn>
                <a:cxn ang="0">
                  <a:pos x="1776" y="432"/>
                </a:cxn>
                <a:cxn ang="0">
                  <a:pos x="0" y="0"/>
                </a:cxn>
              </a:cxnLst>
              <a:rect l="0" t="0" r="r" b="b"/>
              <a:pathLst>
                <a:path w="2058" h="4320">
                  <a:moveTo>
                    <a:pt x="0" y="0"/>
                  </a:moveTo>
                  <a:lnTo>
                    <a:pt x="1056" y="0"/>
                  </a:lnTo>
                  <a:lnTo>
                    <a:pt x="1854" y="402"/>
                  </a:lnTo>
                  <a:lnTo>
                    <a:pt x="2058" y="972"/>
                  </a:lnTo>
                  <a:lnTo>
                    <a:pt x="1296" y="4320"/>
                  </a:lnTo>
                  <a:lnTo>
                    <a:pt x="720" y="4320"/>
                  </a:lnTo>
                  <a:lnTo>
                    <a:pt x="1920" y="912"/>
                  </a:lnTo>
                  <a:lnTo>
                    <a:pt x="1776" y="432"/>
                  </a:lnTo>
                  <a:lnTo>
                    <a:pt x="0" y="0"/>
                  </a:lnTo>
                  <a:close/>
                </a:path>
              </a:pathLst>
            </a:custGeom>
            <a:solidFill>
              <a:schemeClr val="accent1"/>
            </a:solidFill>
            <a:ln w="9525">
              <a:noFill/>
              <a:round/>
              <a:headEnd/>
              <a:tailEnd/>
            </a:ln>
            <a:effectLst/>
          </p:spPr>
          <p:txBody>
            <a:bodyPr/>
            <a:lstStyle/>
            <a:p>
              <a:endParaRPr lang="en-US"/>
            </a:p>
          </p:txBody>
        </p:sp>
        <p:sp>
          <p:nvSpPr>
            <p:cNvPr id="1047" name="Freeform 23"/>
            <p:cNvSpPr>
              <a:spLocks/>
            </p:cNvSpPr>
            <p:nvPr userDrawn="1"/>
          </p:nvSpPr>
          <p:spPr bwMode="gray">
            <a:xfrm>
              <a:off x="4217" y="1056"/>
              <a:ext cx="1152" cy="3264"/>
            </a:xfrm>
            <a:custGeom>
              <a:avLst/>
              <a:gdLst/>
              <a:ahLst/>
              <a:cxnLst>
                <a:cxn ang="0">
                  <a:pos x="0" y="3264"/>
                </a:cxn>
                <a:cxn ang="0">
                  <a:pos x="1152" y="0"/>
                </a:cxn>
                <a:cxn ang="0">
                  <a:pos x="96" y="3264"/>
                </a:cxn>
                <a:cxn ang="0">
                  <a:pos x="0" y="3264"/>
                </a:cxn>
              </a:cxnLst>
              <a:rect l="0" t="0" r="r" b="b"/>
              <a:pathLst>
                <a:path w="1152" h="3264">
                  <a:moveTo>
                    <a:pt x="0" y="3264"/>
                  </a:moveTo>
                  <a:lnTo>
                    <a:pt x="1152" y="0"/>
                  </a:lnTo>
                  <a:lnTo>
                    <a:pt x="96" y="3264"/>
                  </a:lnTo>
                  <a:lnTo>
                    <a:pt x="0" y="3264"/>
                  </a:lnTo>
                  <a:close/>
                </a:path>
              </a:pathLst>
            </a:custGeom>
            <a:solidFill>
              <a:schemeClr val="folHlink"/>
            </a:solidFill>
            <a:ln w="9525">
              <a:noFill/>
              <a:round/>
              <a:headEnd/>
              <a:tailEnd/>
            </a:ln>
            <a:effectLst/>
          </p:spPr>
          <p:txBody>
            <a:bodyPr/>
            <a:lstStyle/>
            <a:p>
              <a:endParaRPr lang="en-US"/>
            </a:p>
          </p:txBody>
        </p:sp>
      </p:grpSp>
      <p:grpSp>
        <p:nvGrpSpPr>
          <p:cNvPr id="1046" name="Group 22"/>
          <p:cNvGrpSpPr>
            <a:grpSpLocks/>
          </p:cNvGrpSpPr>
          <p:nvPr userDrawn="1"/>
        </p:nvGrpSpPr>
        <p:grpSpPr bwMode="auto">
          <a:xfrm>
            <a:off x="142875" y="685800"/>
            <a:ext cx="8858250" cy="5943600"/>
            <a:chOff x="90" y="480"/>
            <a:chExt cx="5580" cy="3744"/>
          </a:xfrm>
        </p:grpSpPr>
        <p:sp>
          <p:nvSpPr>
            <p:cNvPr id="1040" name="Rectangle 16"/>
            <p:cNvSpPr>
              <a:spLocks noChangeArrowheads="1"/>
            </p:cNvSpPr>
            <p:nvPr userDrawn="1"/>
          </p:nvSpPr>
          <p:spPr bwMode="gray">
            <a:xfrm>
              <a:off x="90" y="480"/>
              <a:ext cx="5580" cy="3744"/>
            </a:xfrm>
            <a:prstGeom prst="rect">
              <a:avLst/>
            </a:prstGeom>
            <a:solidFill>
              <a:srgbClr val="FFFFFF">
                <a:alpha val="69000"/>
              </a:srgbClr>
            </a:solidFill>
            <a:ln w="9525">
              <a:solidFill>
                <a:schemeClr val="tx1"/>
              </a:solidFill>
              <a:miter lim="800000"/>
              <a:headEnd/>
              <a:tailEnd/>
            </a:ln>
            <a:effectLst/>
          </p:spPr>
          <p:txBody>
            <a:bodyPr wrap="none" anchor="ctr"/>
            <a:lstStyle/>
            <a:p>
              <a:endParaRPr lang="en-US"/>
            </a:p>
          </p:txBody>
        </p:sp>
        <p:sp>
          <p:nvSpPr>
            <p:cNvPr id="1041" name="Rectangle 17"/>
            <p:cNvSpPr>
              <a:spLocks noChangeArrowheads="1"/>
            </p:cNvSpPr>
            <p:nvPr userDrawn="1"/>
          </p:nvSpPr>
          <p:spPr bwMode="gray">
            <a:xfrm>
              <a:off x="90" y="480"/>
              <a:ext cx="5580" cy="3744"/>
            </a:xfrm>
            <a:prstGeom prst="rect">
              <a:avLst/>
            </a:prstGeom>
            <a:solidFill>
              <a:srgbClr val="FFFFFF">
                <a:alpha val="69000"/>
              </a:srgbClr>
            </a:solidFill>
            <a:ln w="9525">
              <a:solidFill>
                <a:srgbClr val="808080"/>
              </a:solidFill>
              <a:miter lim="800000"/>
              <a:headEnd/>
              <a:tailEnd/>
            </a:ln>
            <a:effectLst/>
          </p:spPr>
          <p:txBody>
            <a:bodyPr wrap="none" anchor="ctr"/>
            <a:lstStyle/>
            <a:p>
              <a:endParaRPr lang="en-US"/>
            </a:p>
          </p:txBody>
        </p:sp>
      </p:grpSp>
      <p:sp>
        <p:nvSpPr>
          <p:cNvPr id="1042" name="Rectangle 18"/>
          <p:cNvSpPr>
            <a:spLocks noChangeArrowheads="1"/>
          </p:cNvSpPr>
          <p:nvPr/>
        </p:nvSpPr>
        <p:spPr bwMode="gray">
          <a:xfrm>
            <a:off x="381000" y="676275"/>
            <a:ext cx="6248400" cy="152400"/>
          </a:xfrm>
          <a:prstGeom prst="rect">
            <a:avLst/>
          </a:prstGeom>
          <a:solidFill>
            <a:srgbClr val="FFFFFF"/>
          </a:solidFill>
          <a:ln w="9525">
            <a:noFill/>
            <a:miter lim="800000"/>
            <a:headEnd/>
            <a:tailEnd/>
          </a:ln>
          <a:effectLst/>
        </p:spPr>
        <p:txBody>
          <a:bodyPr wrap="none" anchor="ctr"/>
          <a:lstStyle/>
          <a:p>
            <a:endParaRPr lang="en-US"/>
          </a:p>
        </p:txBody>
      </p:sp>
      <p:pic>
        <p:nvPicPr>
          <p:cNvPr id="1043" name="Picture 19" descr="2"/>
          <p:cNvPicPr>
            <a:picLocks noChangeAspect="1" noChangeArrowheads="1"/>
          </p:cNvPicPr>
          <p:nvPr/>
        </p:nvPicPr>
        <p:blipFill>
          <a:blip r:embed="rId8"/>
          <a:srcRect/>
          <a:stretch>
            <a:fillRect/>
          </a:stretch>
        </p:blipFill>
        <p:spPr bwMode="gray">
          <a:xfrm>
            <a:off x="261939" y="218570"/>
            <a:ext cx="371475" cy="371475"/>
          </a:xfrm>
          <a:prstGeom prst="rect">
            <a:avLst/>
          </a:prstGeom>
          <a:noFill/>
        </p:spPr>
      </p:pic>
      <p:sp>
        <p:nvSpPr>
          <p:cNvPr id="1026" name="Rectangle 2"/>
          <p:cNvSpPr>
            <a:spLocks noGrp="1" noChangeArrowheads="1"/>
          </p:cNvSpPr>
          <p:nvPr>
            <p:ph type="title"/>
          </p:nvPr>
        </p:nvSpPr>
        <p:spPr bwMode="gray">
          <a:xfrm>
            <a:off x="665163" y="76200"/>
            <a:ext cx="8097837" cy="63023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27" name="Rectangle 3"/>
          <p:cNvSpPr>
            <a:spLocks noGrp="1" noChangeArrowheads="1"/>
          </p:cNvSpPr>
          <p:nvPr>
            <p:ph type="body" idx="1"/>
          </p:nvPr>
        </p:nvSpPr>
        <p:spPr bwMode="gray">
          <a:xfrm>
            <a:off x="304800" y="803872"/>
            <a:ext cx="8572500" cy="57493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60" r:id="rId6"/>
  </p:sldLayoutIdLst>
  <p:transition/>
  <p:hf hdr="0" ftr="0"/>
  <p:txStyles>
    <p:titleStyle>
      <a:lvl1pPr algn="l" rtl="0" eaLnBrk="1" fontAlgn="base" hangingPunct="1">
        <a:spcBef>
          <a:spcPct val="0"/>
        </a:spcBef>
        <a:spcAft>
          <a:spcPct val="0"/>
        </a:spcAft>
        <a:defRPr sz="2800" b="1">
          <a:solidFill>
            <a:srgbClr val="000000"/>
          </a:solidFill>
          <a:latin typeface="+mj-lt"/>
          <a:ea typeface="+mj-ea"/>
          <a:cs typeface="+mj-cs"/>
        </a:defRPr>
      </a:lvl1pPr>
      <a:lvl2pPr algn="l" rtl="0" eaLnBrk="1" fontAlgn="base" hangingPunct="1">
        <a:spcBef>
          <a:spcPct val="0"/>
        </a:spcBef>
        <a:spcAft>
          <a:spcPct val="0"/>
        </a:spcAft>
        <a:defRPr sz="4200" b="1">
          <a:solidFill>
            <a:srgbClr val="000000"/>
          </a:solidFill>
          <a:latin typeface="Arial" charset="0"/>
        </a:defRPr>
      </a:lvl2pPr>
      <a:lvl3pPr algn="l" rtl="0" eaLnBrk="1" fontAlgn="base" hangingPunct="1">
        <a:spcBef>
          <a:spcPct val="0"/>
        </a:spcBef>
        <a:spcAft>
          <a:spcPct val="0"/>
        </a:spcAft>
        <a:defRPr sz="4200" b="1">
          <a:solidFill>
            <a:srgbClr val="000000"/>
          </a:solidFill>
          <a:latin typeface="Arial" charset="0"/>
        </a:defRPr>
      </a:lvl3pPr>
      <a:lvl4pPr algn="l" rtl="0" eaLnBrk="1" fontAlgn="base" hangingPunct="1">
        <a:spcBef>
          <a:spcPct val="0"/>
        </a:spcBef>
        <a:spcAft>
          <a:spcPct val="0"/>
        </a:spcAft>
        <a:defRPr sz="4200" b="1">
          <a:solidFill>
            <a:srgbClr val="000000"/>
          </a:solidFill>
          <a:latin typeface="Arial" charset="0"/>
        </a:defRPr>
      </a:lvl4pPr>
      <a:lvl5pPr algn="l" rtl="0" eaLnBrk="1" fontAlgn="base" hangingPunct="1">
        <a:spcBef>
          <a:spcPct val="0"/>
        </a:spcBef>
        <a:spcAft>
          <a:spcPct val="0"/>
        </a:spcAft>
        <a:defRPr sz="4200" b="1">
          <a:solidFill>
            <a:srgbClr val="000000"/>
          </a:solidFill>
          <a:latin typeface="Arial" charset="0"/>
        </a:defRPr>
      </a:lvl5pPr>
      <a:lvl6pPr marL="457200" algn="l" rtl="0" eaLnBrk="1" fontAlgn="base" hangingPunct="1">
        <a:spcBef>
          <a:spcPct val="0"/>
        </a:spcBef>
        <a:spcAft>
          <a:spcPct val="0"/>
        </a:spcAft>
        <a:defRPr sz="4200" b="1">
          <a:solidFill>
            <a:srgbClr val="000000"/>
          </a:solidFill>
          <a:latin typeface="Arial" charset="0"/>
        </a:defRPr>
      </a:lvl6pPr>
      <a:lvl7pPr marL="914400" algn="l" rtl="0" eaLnBrk="1" fontAlgn="base" hangingPunct="1">
        <a:spcBef>
          <a:spcPct val="0"/>
        </a:spcBef>
        <a:spcAft>
          <a:spcPct val="0"/>
        </a:spcAft>
        <a:defRPr sz="4200" b="1">
          <a:solidFill>
            <a:srgbClr val="000000"/>
          </a:solidFill>
          <a:latin typeface="Arial" charset="0"/>
        </a:defRPr>
      </a:lvl7pPr>
      <a:lvl8pPr marL="1371600" algn="l" rtl="0" eaLnBrk="1" fontAlgn="base" hangingPunct="1">
        <a:spcBef>
          <a:spcPct val="0"/>
        </a:spcBef>
        <a:spcAft>
          <a:spcPct val="0"/>
        </a:spcAft>
        <a:defRPr sz="4200" b="1">
          <a:solidFill>
            <a:srgbClr val="000000"/>
          </a:solidFill>
          <a:latin typeface="Arial" charset="0"/>
        </a:defRPr>
      </a:lvl8pPr>
      <a:lvl9pPr marL="1828800" algn="l" rtl="0" eaLnBrk="1" fontAlgn="base" hangingPunct="1">
        <a:spcBef>
          <a:spcPct val="0"/>
        </a:spcBef>
        <a:spcAft>
          <a:spcPct val="0"/>
        </a:spcAft>
        <a:defRPr sz="4200" b="1">
          <a:solidFill>
            <a:srgbClr val="000000"/>
          </a:solidFill>
          <a:latin typeface="Arial" charset="0"/>
        </a:defRPr>
      </a:lvl9pPr>
    </p:titleStyle>
    <p:bodyStyle>
      <a:lvl1pPr marL="342900" indent="-342900" algn="l" rtl="0" eaLnBrk="1" fontAlgn="base" hangingPunct="1">
        <a:spcBef>
          <a:spcPct val="20000"/>
        </a:spcBef>
        <a:spcAft>
          <a:spcPct val="0"/>
        </a:spcAft>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chemeClr val="tx1"/>
          </a:solidFill>
          <a:latin typeface="+mn-lt"/>
        </a:defRPr>
      </a:lvl2pPr>
      <a:lvl3pPr marL="1143000" indent="-228600" algn="l" rtl="0" eaLnBrk="1" fontAlgn="base" hangingPunct="1">
        <a:spcBef>
          <a:spcPct val="20000"/>
        </a:spcBef>
        <a:spcAft>
          <a:spcPct val="0"/>
        </a:spcAft>
        <a:buChar char="•"/>
        <a:defRPr sz="22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3429000" y="3429000"/>
            <a:ext cx="5334000" cy="609600"/>
          </a:xfrm>
        </p:spPr>
        <p:txBody>
          <a:bodyPr/>
          <a:lstStyle/>
          <a:p>
            <a:pPr algn="ctr"/>
            <a:r>
              <a:rPr lang="en-US" dirty="0" smtClean="0">
                <a:solidFill>
                  <a:schemeClr val="tx2">
                    <a:lumMod val="75000"/>
                  </a:schemeClr>
                </a:solidFill>
              </a:rPr>
              <a:t>MẢNG CÁC CHUỖI</a:t>
            </a:r>
            <a:endParaRPr lang="en-US" dirty="0">
              <a:solidFill>
                <a:schemeClr val="tx2">
                  <a:lumMod val="75000"/>
                </a:schemeClr>
              </a:solidFill>
            </a:endParaRPr>
          </a:p>
        </p:txBody>
      </p:sp>
      <p:sp>
        <p:nvSpPr>
          <p:cNvPr id="2" name="TextBox 1"/>
          <p:cNvSpPr txBox="1"/>
          <p:nvPr/>
        </p:nvSpPr>
        <p:spPr>
          <a:xfrm>
            <a:off x="5536461" y="2971800"/>
            <a:ext cx="864339" cy="369332"/>
          </a:xfrm>
          <a:prstGeom prst="rect">
            <a:avLst/>
          </a:prstGeom>
          <a:noFill/>
        </p:spPr>
        <p:txBody>
          <a:bodyPr wrap="none" rtlCol="0">
            <a:spAutoFit/>
          </a:bodyPr>
          <a:lstStyle/>
          <a:p>
            <a:r>
              <a:rPr lang="en-US" b="1" dirty="0" err="1" smtClean="0">
                <a:solidFill>
                  <a:schemeClr val="accent2">
                    <a:lumMod val="75000"/>
                  </a:schemeClr>
                </a:solidFill>
              </a:rPr>
              <a:t>Bài</a:t>
            </a:r>
            <a:r>
              <a:rPr lang="en-US" b="1" dirty="0" smtClean="0">
                <a:solidFill>
                  <a:schemeClr val="accent2">
                    <a:lumMod val="75000"/>
                  </a:schemeClr>
                </a:solidFill>
              </a:rPr>
              <a:t> 63</a:t>
            </a:r>
            <a:endParaRPr lang="en-US" b="1" dirty="0">
              <a:solidFill>
                <a:schemeClr val="accent2">
                  <a:lumMod val="75000"/>
                </a:schemeClr>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69634" name="Group 2"/>
          <p:cNvGrpSpPr>
            <a:grpSpLocks/>
          </p:cNvGrpSpPr>
          <p:nvPr/>
        </p:nvGrpSpPr>
        <p:grpSpPr bwMode="auto">
          <a:xfrm>
            <a:off x="1876425" y="3024187"/>
            <a:ext cx="5311775" cy="688975"/>
            <a:chOff x="720" y="1392"/>
            <a:chExt cx="4058" cy="480"/>
          </a:xfrm>
        </p:grpSpPr>
        <p:sp>
          <p:nvSpPr>
            <p:cNvPr id="69635" name="AutoShape 3"/>
            <p:cNvSpPr>
              <a:spLocks noChangeArrowheads="1"/>
            </p:cNvSpPr>
            <p:nvPr/>
          </p:nvSpPr>
          <p:spPr bwMode="gray">
            <a:xfrm>
              <a:off x="720" y="1392"/>
              <a:ext cx="4058" cy="480"/>
            </a:xfrm>
            <a:prstGeom prst="roundRect">
              <a:avLst>
                <a:gd name="adj" fmla="val 17509"/>
              </a:avLst>
            </a:prstGeom>
            <a:gradFill rotWithShape="1">
              <a:gsLst>
                <a:gs pos="0">
                  <a:schemeClr val="accent2"/>
                </a:gs>
                <a:gs pos="50000">
                  <a:schemeClr val="accent2">
                    <a:gamma/>
                    <a:shade val="92157"/>
                    <a:invGamma/>
                  </a:schemeClr>
                </a:gs>
                <a:gs pos="100000">
                  <a:schemeClr val="accent2"/>
                </a:gs>
              </a:gsLst>
              <a:lin ang="5400000" scaled="1"/>
            </a:gradFill>
            <a:ln w="9525">
              <a:noFill/>
              <a:round/>
              <a:headEnd/>
              <a:tailEnd/>
            </a:ln>
            <a:effectLst/>
          </p:spPr>
          <p:txBody>
            <a:bodyPr wrap="none" anchor="ctr"/>
            <a:lstStyle/>
            <a:p>
              <a:endParaRPr lang="en-US"/>
            </a:p>
          </p:txBody>
        </p:sp>
        <p:grpSp>
          <p:nvGrpSpPr>
            <p:cNvPr id="69636" name="Group 4"/>
            <p:cNvGrpSpPr>
              <a:grpSpLocks/>
            </p:cNvGrpSpPr>
            <p:nvPr/>
          </p:nvGrpSpPr>
          <p:grpSpPr bwMode="auto">
            <a:xfrm>
              <a:off x="730" y="1407"/>
              <a:ext cx="4043" cy="444"/>
              <a:chOff x="744" y="1407"/>
              <a:chExt cx="3988" cy="444"/>
            </a:xfrm>
          </p:grpSpPr>
          <p:sp>
            <p:nvSpPr>
              <p:cNvPr id="69637" name="AutoShape 5"/>
              <p:cNvSpPr>
                <a:spLocks noChangeArrowheads="1"/>
              </p:cNvSpPr>
              <p:nvPr/>
            </p:nvSpPr>
            <p:spPr bwMode="gray">
              <a:xfrm>
                <a:off x="744" y="1736"/>
                <a:ext cx="3988" cy="115"/>
              </a:xfrm>
              <a:prstGeom prst="roundRect">
                <a:avLst>
                  <a:gd name="adj" fmla="val 50000"/>
                </a:avLst>
              </a:prstGeom>
              <a:gradFill rotWithShape="1">
                <a:gsLst>
                  <a:gs pos="0">
                    <a:schemeClr val="accent2">
                      <a:alpha val="0"/>
                    </a:schemeClr>
                  </a:gs>
                  <a:gs pos="100000">
                    <a:schemeClr val="accent2">
                      <a:gamma/>
                      <a:tint val="0"/>
                      <a:invGamma/>
                    </a:schemeClr>
                  </a:gs>
                </a:gsLst>
                <a:lin ang="5400000" scaled="1"/>
              </a:gradFill>
              <a:ln w="9525">
                <a:noFill/>
                <a:round/>
                <a:headEnd/>
                <a:tailEnd/>
              </a:ln>
              <a:effectLst/>
            </p:spPr>
            <p:txBody>
              <a:bodyPr wrap="none" anchor="ctr"/>
              <a:lstStyle/>
              <a:p>
                <a:endParaRPr lang="en-US"/>
              </a:p>
            </p:txBody>
          </p:sp>
          <p:sp>
            <p:nvSpPr>
              <p:cNvPr id="69638" name="AutoShape 6"/>
              <p:cNvSpPr>
                <a:spLocks noChangeArrowheads="1"/>
              </p:cNvSpPr>
              <p:nvPr/>
            </p:nvSpPr>
            <p:spPr bwMode="gray">
              <a:xfrm>
                <a:off x="744" y="1407"/>
                <a:ext cx="3988" cy="115"/>
              </a:xfrm>
              <a:prstGeom prst="roundRect">
                <a:avLst>
                  <a:gd name="adj" fmla="val 50000"/>
                </a:avLst>
              </a:prstGeom>
              <a:gradFill rotWithShape="1">
                <a:gsLst>
                  <a:gs pos="0">
                    <a:schemeClr val="accent2">
                      <a:gamma/>
                      <a:tint val="0"/>
                      <a:invGamma/>
                    </a:schemeClr>
                  </a:gs>
                  <a:gs pos="100000">
                    <a:schemeClr val="accent2">
                      <a:alpha val="0"/>
                    </a:schemeClr>
                  </a:gs>
                </a:gsLst>
                <a:lin ang="5400000" scaled="1"/>
              </a:gradFill>
              <a:ln w="9525">
                <a:noFill/>
                <a:round/>
                <a:headEnd/>
                <a:tailEnd/>
              </a:ln>
              <a:effectLst/>
            </p:spPr>
            <p:txBody>
              <a:bodyPr wrap="none" anchor="ctr"/>
              <a:lstStyle/>
              <a:p>
                <a:endParaRPr lang="en-US"/>
              </a:p>
            </p:txBody>
          </p:sp>
        </p:grpSp>
      </p:grpSp>
      <p:grpSp>
        <p:nvGrpSpPr>
          <p:cNvPr id="69649" name="Group 17"/>
          <p:cNvGrpSpPr>
            <a:grpSpLocks/>
          </p:cNvGrpSpPr>
          <p:nvPr/>
        </p:nvGrpSpPr>
        <p:grpSpPr bwMode="auto">
          <a:xfrm>
            <a:off x="1876425" y="2160587"/>
            <a:ext cx="5311775" cy="688975"/>
            <a:chOff x="720" y="1392"/>
            <a:chExt cx="4058" cy="480"/>
          </a:xfrm>
        </p:grpSpPr>
        <p:sp>
          <p:nvSpPr>
            <p:cNvPr id="69650" name="AutoShape 18"/>
            <p:cNvSpPr>
              <a:spLocks noChangeArrowheads="1"/>
            </p:cNvSpPr>
            <p:nvPr/>
          </p:nvSpPr>
          <p:spPr bwMode="ltGray">
            <a:xfrm>
              <a:off x="720" y="1392"/>
              <a:ext cx="4058" cy="480"/>
            </a:xfrm>
            <a:prstGeom prst="roundRect">
              <a:avLst>
                <a:gd name="adj" fmla="val 17509"/>
              </a:avLst>
            </a:prstGeom>
            <a:gradFill rotWithShape="1">
              <a:gsLst>
                <a:gs pos="0">
                  <a:schemeClr val="accent1"/>
                </a:gs>
                <a:gs pos="50000">
                  <a:schemeClr val="accent1">
                    <a:gamma/>
                    <a:shade val="92157"/>
                    <a:invGamma/>
                  </a:schemeClr>
                </a:gs>
                <a:gs pos="100000">
                  <a:schemeClr val="accent1"/>
                </a:gs>
              </a:gsLst>
              <a:lin ang="5400000" scaled="1"/>
            </a:gradFill>
            <a:ln w="9525">
              <a:noFill/>
              <a:round/>
              <a:headEnd/>
              <a:tailEnd/>
            </a:ln>
            <a:effectLst/>
          </p:spPr>
          <p:txBody>
            <a:bodyPr wrap="none" anchor="ctr"/>
            <a:lstStyle/>
            <a:p>
              <a:endParaRPr lang="en-US"/>
            </a:p>
          </p:txBody>
        </p:sp>
        <p:grpSp>
          <p:nvGrpSpPr>
            <p:cNvPr id="69651" name="Group 19"/>
            <p:cNvGrpSpPr>
              <a:grpSpLocks/>
            </p:cNvGrpSpPr>
            <p:nvPr/>
          </p:nvGrpSpPr>
          <p:grpSpPr bwMode="auto">
            <a:xfrm>
              <a:off x="730" y="1407"/>
              <a:ext cx="4043" cy="444"/>
              <a:chOff x="744" y="1407"/>
              <a:chExt cx="3988" cy="444"/>
            </a:xfrm>
          </p:grpSpPr>
          <p:sp>
            <p:nvSpPr>
              <p:cNvPr id="69652" name="AutoShape 20"/>
              <p:cNvSpPr>
                <a:spLocks noChangeArrowheads="1"/>
              </p:cNvSpPr>
              <p:nvPr/>
            </p:nvSpPr>
            <p:spPr bwMode="ltGray">
              <a:xfrm>
                <a:off x="744" y="1736"/>
                <a:ext cx="3988" cy="115"/>
              </a:xfrm>
              <a:prstGeom prst="roundRect">
                <a:avLst>
                  <a:gd name="adj" fmla="val 50000"/>
                </a:avLst>
              </a:prstGeom>
              <a:gradFill rotWithShape="1">
                <a:gsLst>
                  <a:gs pos="0">
                    <a:schemeClr val="accent1">
                      <a:alpha val="0"/>
                    </a:schemeClr>
                  </a:gs>
                  <a:gs pos="100000">
                    <a:schemeClr val="accent1">
                      <a:gamma/>
                      <a:tint val="0"/>
                      <a:invGamma/>
                    </a:schemeClr>
                  </a:gs>
                </a:gsLst>
                <a:lin ang="5400000" scaled="1"/>
              </a:gradFill>
              <a:ln w="9525">
                <a:noFill/>
                <a:round/>
                <a:headEnd/>
                <a:tailEnd/>
              </a:ln>
              <a:effectLst/>
            </p:spPr>
            <p:txBody>
              <a:bodyPr wrap="none" anchor="ctr"/>
              <a:lstStyle/>
              <a:p>
                <a:endParaRPr lang="en-US"/>
              </a:p>
            </p:txBody>
          </p:sp>
          <p:sp>
            <p:nvSpPr>
              <p:cNvPr id="69653" name="AutoShape 21"/>
              <p:cNvSpPr>
                <a:spLocks noChangeArrowheads="1"/>
              </p:cNvSpPr>
              <p:nvPr/>
            </p:nvSpPr>
            <p:spPr bwMode="ltGray">
              <a:xfrm>
                <a:off x="744" y="1407"/>
                <a:ext cx="3988" cy="115"/>
              </a:xfrm>
              <a:prstGeom prst="roundRect">
                <a:avLst>
                  <a:gd name="adj" fmla="val 50000"/>
                </a:avLst>
              </a:prstGeom>
              <a:gradFill rotWithShape="1">
                <a:gsLst>
                  <a:gs pos="0">
                    <a:schemeClr val="accent1">
                      <a:gamma/>
                      <a:tint val="0"/>
                      <a:invGamma/>
                    </a:schemeClr>
                  </a:gs>
                  <a:gs pos="100000">
                    <a:schemeClr val="accent1">
                      <a:alpha val="0"/>
                    </a:schemeClr>
                  </a:gs>
                </a:gsLst>
                <a:lin ang="5400000" scaled="1"/>
              </a:gradFill>
              <a:ln w="9525">
                <a:noFill/>
                <a:round/>
                <a:headEnd/>
                <a:tailEnd/>
              </a:ln>
              <a:effectLst/>
            </p:spPr>
            <p:txBody>
              <a:bodyPr wrap="none" anchor="ctr"/>
              <a:lstStyle/>
              <a:p>
                <a:endParaRPr lang="en-US"/>
              </a:p>
            </p:txBody>
          </p:sp>
        </p:grpSp>
      </p:grpSp>
      <p:sp>
        <p:nvSpPr>
          <p:cNvPr id="69654" name="Text Box 22"/>
          <p:cNvSpPr txBox="1">
            <a:spLocks noChangeArrowheads="1"/>
          </p:cNvSpPr>
          <p:nvPr/>
        </p:nvSpPr>
        <p:spPr bwMode="black">
          <a:xfrm>
            <a:off x="2343150" y="2274887"/>
            <a:ext cx="4495800" cy="461665"/>
          </a:xfrm>
          <a:prstGeom prst="rect">
            <a:avLst/>
          </a:prstGeom>
          <a:noFill/>
          <a:ln w="9525">
            <a:noFill/>
            <a:miter lim="800000"/>
            <a:headEnd/>
            <a:tailEnd/>
          </a:ln>
          <a:effectLst/>
        </p:spPr>
        <p:txBody>
          <a:bodyPr>
            <a:spAutoFit/>
          </a:bodyPr>
          <a:lstStyle/>
          <a:p>
            <a:pPr marL="457200" indent="-457200" algn="ctr">
              <a:spcBef>
                <a:spcPct val="50000"/>
              </a:spcBef>
              <a:buClr>
                <a:schemeClr val="tx1"/>
              </a:buClr>
            </a:pPr>
            <a:r>
              <a:rPr lang="en-US" sz="2400" b="1" dirty="0" err="1" smtClean="0">
                <a:solidFill>
                  <a:srgbClr val="FFFFFF"/>
                </a:solidFill>
              </a:rPr>
              <a:t>Mảng</a:t>
            </a:r>
            <a:r>
              <a:rPr lang="en-US" sz="2400" b="1" dirty="0" smtClean="0">
                <a:solidFill>
                  <a:srgbClr val="FFFFFF"/>
                </a:solidFill>
              </a:rPr>
              <a:t> </a:t>
            </a:r>
            <a:r>
              <a:rPr lang="en-US" sz="2400" b="1" dirty="0" err="1" smtClean="0">
                <a:solidFill>
                  <a:srgbClr val="FFFFFF"/>
                </a:solidFill>
              </a:rPr>
              <a:t>các</a:t>
            </a:r>
            <a:r>
              <a:rPr lang="en-US" sz="2400" b="1" dirty="0" smtClean="0">
                <a:solidFill>
                  <a:srgbClr val="FFFFFF"/>
                </a:solidFill>
              </a:rPr>
              <a:t> </a:t>
            </a:r>
            <a:r>
              <a:rPr lang="en-US" sz="2400" b="1" dirty="0" err="1" smtClean="0">
                <a:solidFill>
                  <a:srgbClr val="FFFFFF"/>
                </a:solidFill>
              </a:rPr>
              <a:t>chuỗi</a:t>
            </a:r>
            <a:endParaRPr lang="en-US" sz="2400" b="1" dirty="0">
              <a:solidFill>
                <a:srgbClr val="FFFFFF"/>
              </a:solidFill>
            </a:endParaRPr>
          </a:p>
        </p:txBody>
      </p:sp>
      <p:sp>
        <p:nvSpPr>
          <p:cNvPr id="69655" name="Text Box 23"/>
          <p:cNvSpPr txBox="1">
            <a:spLocks noChangeArrowheads="1"/>
          </p:cNvSpPr>
          <p:nvPr/>
        </p:nvSpPr>
        <p:spPr bwMode="black">
          <a:xfrm>
            <a:off x="2354263" y="3132137"/>
            <a:ext cx="4495800" cy="457200"/>
          </a:xfrm>
          <a:prstGeom prst="rect">
            <a:avLst/>
          </a:prstGeom>
          <a:noFill/>
          <a:ln w="9525">
            <a:noFill/>
            <a:miter lim="800000"/>
            <a:headEnd/>
            <a:tailEnd/>
          </a:ln>
          <a:effectLst/>
        </p:spPr>
        <p:txBody>
          <a:bodyPr>
            <a:spAutoFit/>
          </a:bodyPr>
          <a:lstStyle/>
          <a:p>
            <a:pPr marL="457200" indent="-457200" algn="ctr">
              <a:spcBef>
                <a:spcPct val="50000"/>
              </a:spcBef>
              <a:buClr>
                <a:schemeClr val="tx1"/>
              </a:buClr>
            </a:pPr>
            <a:r>
              <a:rPr lang="en-US" sz="2400" b="1" dirty="0" err="1" smtClean="0">
                <a:solidFill>
                  <a:srgbClr val="FFFFFF"/>
                </a:solidFill>
              </a:rPr>
              <a:t>Mảng</a:t>
            </a:r>
            <a:r>
              <a:rPr lang="en-US" sz="2400" b="1" dirty="0" smtClean="0">
                <a:solidFill>
                  <a:srgbClr val="FFFFFF"/>
                </a:solidFill>
              </a:rPr>
              <a:t> con </a:t>
            </a:r>
            <a:r>
              <a:rPr lang="en-US" sz="2400" b="1" dirty="0" err="1" smtClean="0">
                <a:solidFill>
                  <a:srgbClr val="FFFFFF"/>
                </a:solidFill>
              </a:rPr>
              <a:t>trỏ</a:t>
            </a:r>
            <a:r>
              <a:rPr lang="en-US" sz="2400" b="1" dirty="0" smtClean="0">
                <a:solidFill>
                  <a:srgbClr val="FFFFFF"/>
                </a:solidFill>
              </a:rPr>
              <a:t> </a:t>
            </a:r>
            <a:r>
              <a:rPr lang="en-US" sz="2400" b="1" dirty="0" err="1" smtClean="0">
                <a:solidFill>
                  <a:srgbClr val="FFFFFF"/>
                </a:solidFill>
              </a:rPr>
              <a:t>đến</a:t>
            </a:r>
            <a:r>
              <a:rPr lang="en-US" sz="2400" b="1" dirty="0" smtClean="0">
                <a:solidFill>
                  <a:srgbClr val="FFFFFF"/>
                </a:solidFill>
              </a:rPr>
              <a:t> </a:t>
            </a:r>
            <a:r>
              <a:rPr lang="en-US" sz="2400" b="1" dirty="0" err="1" smtClean="0">
                <a:solidFill>
                  <a:srgbClr val="FFFFFF"/>
                </a:solidFill>
              </a:rPr>
              <a:t>các</a:t>
            </a:r>
            <a:r>
              <a:rPr lang="en-US" sz="2400" b="1" dirty="0" smtClean="0">
                <a:solidFill>
                  <a:srgbClr val="FFFFFF"/>
                </a:solidFill>
              </a:rPr>
              <a:t> </a:t>
            </a:r>
            <a:r>
              <a:rPr lang="en-US" sz="2400" b="1" dirty="0" err="1" smtClean="0">
                <a:solidFill>
                  <a:srgbClr val="FFFFFF"/>
                </a:solidFill>
              </a:rPr>
              <a:t>chuỗi</a:t>
            </a:r>
            <a:endParaRPr lang="en-US" sz="2400" b="1" dirty="0">
              <a:solidFill>
                <a:srgbClr val="FFFFFF"/>
              </a:solidFill>
            </a:endParaRPr>
          </a:p>
        </p:txBody>
      </p:sp>
      <p:pic>
        <p:nvPicPr>
          <p:cNvPr id="69661" name="Picture 29" descr="1"/>
          <p:cNvPicPr>
            <a:picLocks noChangeAspect="1" noChangeArrowheads="1"/>
          </p:cNvPicPr>
          <p:nvPr/>
        </p:nvPicPr>
        <p:blipFill>
          <a:blip r:embed="rId2">
            <a:lum bright="-6000" contrast="24000"/>
          </a:blip>
          <a:srcRect l="42606" t="64474" r="19473"/>
          <a:stretch>
            <a:fillRect/>
          </a:stretch>
        </p:blipFill>
        <p:spPr bwMode="auto">
          <a:xfrm>
            <a:off x="1692275" y="3013075"/>
            <a:ext cx="792163" cy="949325"/>
          </a:xfrm>
          <a:prstGeom prst="rect">
            <a:avLst/>
          </a:prstGeom>
          <a:noFill/>
        </p:spPr>
      </p:pic>
      <p:pic>
        <p:nvPicPr>
          <p:cNvPr id="69662" name="Picture 30" descr="1"/>
          <p:cNvPicPr>
            <a:picLocks noChangeAspect="1" noChangeArrowheads="1"/>
          </p:cNvPicPr>
          <p:nvPr/>
        </p:nvPicPr>
        <p:blipFill>
          <a:blip r:embed="rId2">
            <a:lum bright="-6000" contrast="24000"/>
          </a:blip>
          <a:srcRect l="42606" t="64474" r="19473"/>
          <a:stretch>
            <a:fillRect/>
          </a:stretch>
        </p:blipFill>
        <p:spPr bwMode="auto">
          <a:xfrm>
            <a:off x="1681163" y="2155825"/>
            <a:ext cx="792162" cy="949325"/>
          </a:xfrm>
          <a:prstGeom prst="rect">
            <a:avLst/>
          </a:prstGeom>
          <a:noFill/>
        </p:spPr>
      </p:pic>
      <p:sp>
        <p:nvSpPr>
          <p:cNvPr id="69664" name="Text Box 32"/>
          <p:cNvSpPr txBox="1">
            <a:spLocks noChangeArrowheads="1"/>
          </p:cNvSpPr>
          <p:nvPr/>
        </p:nvSpPr>
        <p:spPr bwMode="gray">
          <a:xfrm>
            <a:off x="2001838" y="2252662"/>
            <a:ext cx="381000" cy="457200"/>
          </a:xfrm>
          <a:prstGeom prst="rect">
            <a:avLst/>
          </a:prstGeom>
          <a:noFill/>
          <a:ln w="9525">
            <a:noFill/>
            <a:miter lim="800000"/>
            <a:headEnd/>
            <a:tailEnd/>
          </a:ln>
          <a:effectLst/>
        </p:spPr>
        <p:txBody>
          <a:bodyPr>
            <a:spAutoFit/>
          </a:bodyPr>
          <a:lstStyle/>
          <a:p>
            <a:pPr algn="ctr">
              <a:spcBef>
                <a:spcPct val="50000"/>
              </a:spcBef>
            </a:pPr>
            <a:r>
              <a:rPr lang="en-US" sz="2400" b="1"/>
              <a:t>1</a:t>
            </a:r>
          </a:p>
        </p:txBody>
      </p:sp>
      <p:sp>
        <p:nvSpPr>
          <p:cNvPr id="69665" name="Text Box 33"/>
          <p:cNvSpPr txBox="1">
            <a:spLocks noChangeArrowheads="1"/>
          </p:cNvSpPr>
          <p:nvPr/>
        </p:nvSpPr>
        <p:spPr bwMode="gray">
          <a:xfrm>
            <a:off x="2014538" y="3111500"/>
            <a:ext cx="381000" cy="457200"/>
          </a:xfrm>
          <a:prstGeom prst="rect">
            <a:avLst/>
          </a:prstGeom>
          <a:noFill/>
          <a:ln w="9525">
            <a:noFill/>
            <a:miter lim="800000"/>
            <a:headEnd/>
            <a:tailEnd/>
          </a:ln>
          <a:effectLst/>
        </p:spPr>
        <p:txBody>
          <a:bodyPr>
            <a:spAutoFit/>
          </a:bodyPr>
          <a:lstStyle/>
          <a:p>
            <a:pPr algn="ctr">
              <a:spcBef>
                <a:spcPct val="50000"/>
              </a:spcBef>
            </a:pPr>
            <a:r>
              <a:rPr lang="en-US" sz="2400" b="1"/>
              <a:t>2</a:t>
            </a:r>
          </a:p>
        </p:txBody>
      </p:sp>
      <p:sp>
        <p:nvSpPr>
          <p:cNvPr id="69667" name="Rectangle 35"/>
          <p:cNvSpPr>
            <a:spLocks noGrp="1" noChangeArrowheads="1"/>
          </p:cNvSpPr>
          <p:nvPr>
            <p:ph type="title"/>
          </p:nvPr>
        </p:nvSpPr>
        <p:spPr/>
        <p:txBody>
          <a:bodyPr/>
          <a:lstStyle/>
          <a:p>
            <a:r>
              <a:rPr lang="en-US" dirty="0" err="1" smtClean="0"/>
              <a:t>Nội</a:t>
            </a:r>
            <a:r>
              <a:rPr lang="en-US" dirty="0" smtClean="0"/>
              <a:t> dung</a:t>
            </a:r>
            <a:endParaRPr lang="en-US"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Mảng</a:t>
            </a:r>
            <a:r>
              <a:rPr lang="en-US" dirty="0" smtClean="0"/>
              <a:t> </a:t>
            </a:r>
            <a:r>
              <a:rPr lang="en-US" dirty="0" err="1" smtClean="0"/>
              <a:t>các</a:t>
            </a:r>
            <a:r>
              <a:rPr lang="en-US" dirty="0" smtClean="0"/>
              <a:t> </a:t>
            </a:r>
            <a:r>
              <a:rPr lang="en-US" dirty="0" err="1" smtClean="0"/>
              <a:t>chuỗi</a:t>
            </a:r>
            <a:endParaRPr lang="en-US" dirty="0"/>
          </a:p>
        </p:txBody>
      </p:sp>
      <p:sp>
        <p:nvSpPr>
          <p:cNvPr id="3" name="Content Placeholder 2"/>
          <p:cNvSpPr>
            <a:spLocks noGrp="1"/>
          </p:cNvSpPr>
          <p:nvPr>
            <p:ph idx="1"/>
          </p:nvPr>
        </p:nvSpPr>
        <p:spPr>
          <a:xfrm>
            <a:off x="304800" y="914400"/>
            <a:ext cx="8572500" cy="5638800"/>
          </a:xfrm>
        </p:spPr>
        <p:txBody>
          <a:bodyPr/>
          <a:lstStyle/>
          <a:p>
            <a:pPr algn="just"/>
            <a:r>
              <a:rPr lang="vi-VN" dirty="0"/>
              <a:t>Mảng các Chuỗi là một mảng ký tự hai chiều. Kích thước của chỉ </a:t>
            </a:r>
            <a:r>
              <a:rPr lang="en-US" dirty="0" err="1" smtClean="0"/>
              <a:t>số</a:t>
            </a:r>
            <a:r>
              <a:rPr lang="en-US" dirty="0" smtClean="0"/>
              <a:t> </a:t>
            </a:r>
            <a:r>
              <a:rPr lang="vi-VN" dirty="0" smtClean="0"/>
              <a:t>thứ </a:t>
            </a:r>
            <a:r>
              <a:rPr lang="vi-VN" dirty="0"/>
              <a:t>nhất là số </a:t>
            </a:r>
            <a:r>
              <a:rPr lang="en-US" dirty="0" smtClean="0"/>
              <a:t>c</a:t>
            </a:r>
            <a:r>
              <a:rPr lang="vi-VN" dirty="0" smtClean="0"/>
              <a:t>huỗi </a:t>
            </a:r>
            <a:r>
              <a:rPr lang="vi-VN" dirty="0"/>
              <a:t>và kích thước của chỉ </a:t>
            </a:r>
            <a:r>
              <a:rPr lang="en-US" dirty="0" err="1" smtClean="0"/>
              <a:t>số</a:t>
            </a:r>
            <a:r>
              <a:rPr lang="vi-VN" dirty="0" smtClean="0"/>
              <a:t> </a:t>
            </a:r>
            <a:r>
              <a:rPr lang="vi-VN" dirty="0"/>
              <a:t>thứ hai xác định chiều dài lớn nhất của mỗi </a:t>
            </a:r>
            <a:r>
              <a:rPr lang="en-US" dirty="0" smtClean="0"/>
              <a:t>c</a:t>
            </a:r>
            <a:r>
              <a:rPr lang="vi-VN" dirty="0" smtClean="0"/>
              <a:t>huỗi</a:t>
            </a:r>
            <a:r>
              <a:rPr lang="vi-VN" dirty="0"/>
              <a:t>.</a:t>
            </a:r>
          </a:p>
          <a:p>
            <a:pPr algn="just"/>
            <a:r>
              <a:rPr lang="vi-VN" dirty="0"/>
              <a:t>Ví dụ: </a:t>
            </a:r>
            <a:r>
              <a:rPr lang="vi-VN" dirty="0">
                <a:solidFill>
                  <a:srgbClr val="FF0000"/>
                </a:solidFill>
              </a:rPr>
              <a:t>char str[5][80</a:t>
            </a:r>
            <a:r>
              <a:rPr lang="vi-VN" dirty="0" smtClean="0">
                <a:solidFill>
                  <a:srgbClr val="FF0000"/>
                </a:solidFill>
              </a:rPr>
              <a:t>];</a:t>
            </a:r>
            <a:endParaRPr lang="en-US" dirty="0" smtClean="0">
              <a:solidFill>
                <a:srgbClr val="FF0000"/>
              </a:solidFill>
            </a:endParaRPr>
          </a:p>
          <a:p>
            <a:pPr lvl="1" algn="just"/>
            <a:r>
              <a:rPr lang="vi-VN" dirty="0" smtClean="0"/>
              <a:t>Khai </a:t>
            </a:r>
            <a:r>
              <a:rPr lang="vi-VN" dirty="0"/>
              <a:t>báo một mảng của 5 Chuỗi, mỗi Chuỗi có chiều dài tối đa là 79 ký tự.</a:t>
            </a:r>
          </a:p>
          <a:p>
            <a:pPr algn="just"/>
            <a:endParaRPr lang="vi-VN" dirty="0"/>
          </a:p>
        </p:txBody>
      </p:sp>
    </p:spTree>
    <p:extLst>
      <p:ext uri="{BB962C8B-B14F-4D97-AF65-F5344CB8AC3E}">
        <p14:creationId xmlns:p14="http://schemas.microsoft.com/office/powerpoint/2010/main" val="3153003869"/>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Mảng</a:t>
            </a:r>
            <a:r>
              <a:rPr lang="en-US" dirty="0" smtClean="0"/>
              <a:t> </a:t>
            </a:r>
            <a:r>
              <a:rPr lang="en-US" dirty="0" err="1" smtClean="0"/>
              <a:t>các</a:t>
            </a:r>
            <a:r>
              <a:rPr lang="en-US" dirty="0" smtClean="0"/>
              <a:t> </a:t>
            </a:r>
            <a:r>
              <a:rPr lang="en-US" dirty="0" err="1" smtClean="0"/>
              <a:t>chuỗi</a:t>
            </a:r>
            <a:endParaRPr lang="en-US" dirty="0"/>
          </a:p>
        </p:txBody>
      </p:sp>
      <p:sp>
        <p:nvSpPr>
          <p:cNvPr id="3" name="Content Placeholder 2"/>
          <p:cNvSpPr>
            <a:spLocks noGrp="1"/>
          </p:cNvSpPr>
          <p:nvPr>
            <p:ph idx="1"/>
          </p:nvPr>
        </p:nvSpPr>
        <p:spPr>
          <a:xfrm>
            <a:off x="304800" y="914400"/>
            <a:ext cx="8572500" cy="5638800"/>
          </a:xfrm>
        </p:spPr>
        <p:txBody>
          <a:bodyPr/>
          <a:lstStyle/>
          <a:p>
            <a:pPr algn="just"/>
            <a:r>
              <a:rPr lang="vi-VN" dirty="0"/>
              <a:t>Khai báo và khởi tạo mảng các Chuỗi</a:t>
            </a:r>
          </a:p>
          <a:p>
            <a:pPr marL="0" indent="0" algn="just">
              <a:buNone/>
            </a:pPr>
            <a:r>
              <a:rPr lang="en-US" dirty="0" smtClean="0"/>
              <a:t>	</a:t>
            </a:r>
            <a:r>
              <a:rPr lang="vi-VN" dirty="0" smtClean="0">
                <a:solidFill>
                  <a:srgbClr val="FF0000"/>
                </a:solidFill>
              </a:rPr>
              <a:t>char </a:t>
            </a:r>
            <a:r>
              <a:rPr lang="vi-VN" dirty="0">
                <a:solidFill>
                  <a:srgbClr val="FF0000"/>
                </a:solidFill>
              </a:rPr>
              <a:t>arrayList[][length] = { 								</a:t>
            </a:r>
            <a:r>
              <a:rPr lang="vi-VN" dirty="0">
                <a:solidFill>
                  <a:srgbClr val="0070C0"/>
                </a:solidFill>
              </a:rPr>
              <a:t>constantString1,</a:t>
            </a:r>
          </a:p>
          <a:p>
            <a:pPr marL="0" indent="0" algn="just">
              <a:buNone/>
            </a:pPr>
            <a:r>
              <a:rPr lang="en-US" dirty="0" smtClean="0">
                <a:solidFill>
                  <a:srgbClr val="0070C0"/>
                </a:solidFill>
              </a:rPr>
              <a:t>			</a:t>
            </a:r>
            <a:r>
              <a:rPr lang="vi-VN" dirty="0" smtClean="0">
                <a:solidFill>
                  <a:srgbClr val="0070C0"/>
                </a:solidFill>
              </a:rPr>
              <a:t>constantString2</a:t>
            </a:r>
            <a:r>
              <a:rPr lang="vi-VN" dirty="0">
                <a:solidFill>
                  <a:srgbClr val="0070C0"/>
                </a:solidFill>
              </a:rPr>
              <a:t>,</a:t>
            </a:r>
          </a:p>
          <a:p>
            <a:pPr marL="0" indent="0" algn="just">
              <a:buNone/>
            </a:pPr>
            <a:r>
              <a:rPr lang="en-US" dirty="0" smtClean="0">
                <a:solidFill>
                  <a:srgbClr val="0070C0"/>
                </a:solidFill>
              </a:rPr>
              <a:t>			</a:t>
            </a:r>
            <a:r>
              <a:rPr lang="vi-VN" dirty="0" smtClean="0">
                <a:solidFill>
                  <a:srgbClr val="0070C0"/>
                </a:solidFill>
              </a:rPr>
              <a:t>...</a:t>
            </a:r>
            <a:endParaRPr lang="vi-VN" dirty="0">
              <a:solidFill>
                <a:srgbClr val="0070C0"/>
              </a:solidFill>
            </a:endParaRPr>
          </a:p>
          <a:p>
            <a:pPr marL="0" indent="0" algn="just">
              <a:buNone/>
            </a:pPr>
            <a:r>
              <a:rPr lang="en-US" dirty="0" smtClean="0">
                <a:solidFill>
                  <a:srgbClr val="0070C0"/>
                </a:solidFill>
              </a:rPr>
              <a:t>			</a:t>
            </a:r>
            <a:r>
              <a:rPr lang="vi-VN" dirty="0" smtClean="0">
                <a:solidFill>
                  <a:srgbClr val="0070C0"/>
                </a:solidFill>
              </a:rPr>
              <a:t>constantStringN</a:t>
            </a:r>
            <a:r>
              <a:rPr lang="vi-VN" dirty="0">
                <a:solidFill>
                  <a:srgbClr val="FF0000"/>
                </a:solidFill>
              </a:rPr>
              <a:t>};</a:t>
            </a:r>
          </a:p>
          <a:p>
            <a:pPr algn="just"/>
            <a:r>
              <a:rPr lang="vi-VN" dirty="0"/>
              <a:t>Ví dụ: </a:t>
            </a:r>
          </a:p>
          <a:p>
            <a:pPr marL="0" indent="0" algn="just">
              <a:buNone/>
            </a:pPr>
            <a:r>
              <a:rPr lang="en-US" dirty="0" smtClean="0"/>
              <a:t>	</a:t>
            </a:r>
            <a:r>
              <a:rPr lang="vi-VN" dirty="0" smtClean="0"/>
              <a:t>char </a:t>
            </a:r>
            <a:r>
              <a:rPr lang="vi-VN" dirty="0"/>
              <a:t>arrayList</a:t>
            </a:r>
            <a:r>
              <a:rPr lang="vi-VN" dirty="0" smtClean="0"/>
              <a:t>[][</a:t>
            </a:r>
            <a:r>
              <a:rPr lang="vi-VN" dirty="0"/>
              <a:t>10] = </a:t>
            </a:r>
            <a:r>
              <a:rPr lang="vi-VN" dirty="0" smtClean="0"/>
              <a:t>{“</a:t>
            </a:r>
            <a:r>
              <a:rPr lang="en-US" dirty="0" smtClean="0"/>
              <a:t>AAAA</a:t>
            </a:r>
            <a:r>
              <a:rPr lang="vi-VN" dirty="0" smtClean="0"/>
              <a:t>”, “</a:t>
            </a:r>
            <a:r>
              <a:rPr lang="en-US" dirty="0" smtClean="0"/>
              <a:t>BBB</a:t>
            </a:r>
            <a:r>
              <a:rPr lang="vi-VN" dirty="0" smtClean="0"/>
              <a:t>”, </a:t>
            </a:r>
            <a:r>
              <a:rPr lang="vi-VN" dirty="0"/>
              <a:t>“</a:t>
            </a:r>
            <a:r>
              <a:rPr lang="vi-VN" dirty="0" smtClean="0"/>
              <a:t>C</a:t>
            </a:r>
            <a:r>
              <a:rPr lang="en-US" dirty="0" smtClean="0"/>
              <a:t>C</a:t>
            </a:r>
            <a:r>
              <a:rPr lang="vi-VN" dirty="0" smtClean="0"/>
              <a:t>”};</a:t>
            </a:r>
            <a:endParaRPr lang="vi-VN" dirty="0"/>
          </a:p>
          <a:p>
            <a:pPr algn="just"/>
            <a:endParaRPr lang="vi-VN" dirty="0"/>
          </a:p>
        </p:txBody>
      </p:sp>
    </p:spTree>
    <p:extLst>
      <p:ext uri="{BB962C8B-B14F-4D97-AF65-F5344CB8AC3E}">
        <p14:creationId xmlns:p14="http://schemas.microsoft.com/office/powerpoint/2010/main" val="282619059"/>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Mảng</a:t>
            </a:r>
            <a:r>
              <a:rPr lang="en-US" dirty="0" smtClean="0"/>
              <a:t> </a:t>
            </a:r>
            <a:r>
              <a:rPr lang="en-US" dirty="0" err="1" smtClean="0"/>
              <a:t>các</a:t>
            </a:r>
            <a:r>
              <a:rPr lang="en-US" dirty="0" smtClean="0"/>
              <a:t> </a:t>
            </a:r>
            <a:r>
              <a:rPr lang="en-US" dirty="0" err="1" smtClean="0"/>
              <a:t>chuỗi</a:t>
            </a:r>
            <a:endParaRPr lang="en-US" dirty="0"/>
          </a:p>
        </p:txBody>
      </p:sp>
      <p:sp>
        <p:nvSpPr>
          <p:cNvPr id="3" name="Content Placeholder 2"/>
          <p:cNvSpPr>
            <a:spLocks noGrp="1"/>
          </p:cNvSpPr>
          <p:nvPr>
            <p:ph idx="1"/>
          </p:nvPr>
        </p:nvSpPr>
        <p:spPr>
          <a:xfrm>
            <a:off x="304800" y="914400"/>
            <a:ext cx="8572500" cy="5638800"/>
          </a:xfrm>
        </p:spPr>
        <p:txBody>
          <a:bodyPr/>
          <a:lstStyle/>
          <a:p>
            <a:pPr algn="just"/>
            <a:r>
              <a:rPr lang="vi-VN" dirty="0" smtClean="0"/>
              <a:t>Ví </a:t>
            </a:r>
            <a:r>
              <a:rPr lang="vi-VN" dirty="0"/>
              <a:t>dụ: </a:t>
            </a:r>
          </a:p>
          <a:p>
            <a:pPr marL="0" indent="0" algn="just">
              <a:buNone/>
            </a:pPr>
            <a:r>
              <a:rPr lang="en-US" smtClean="0"/>
              <a:t>	</a:t>
            </a:r>
            <a:r>
              <a:rPr lang="en-US"/>
              <a:t>#include &lt;iostream&gt;</a:t>
            </a:r>
          </a:p>
          <a:p>
            <a:pPr marL="0" indent="0" algn="just">
              <a:buNone/>
            </a:pPr>
            <a:r>
              <a:rPr lang="en-US" smtClean="0"/>
              <a:t>	#</a:t>
            </a:r>
            <a:r>
              <a:rPr lang="en-US"/>
              <a:t>include &lt;</a:t>
            </a:r>
            <a:r>
              <a:rPr lang="en-US"/>
              <a:t>stdio.h</a:t>
            </a:r>
            <a:r>
              <a:rPr lang="en-US" smtClean="0"/>
              <a:t>&gt;</a:t>
            </a:r>
          </a:p>
          <a:p>
            <a:pPr marL="0" indent="0" algn="just">
              <a:buNone/>
            </a:pPr>
            <a:r>
              <a:rPr lang="en-US" smtClean="0">
                <a:latin typeface="+mj-lt"/>
                <a:cs typeface="Times New Roman" pitchFamily="18" charset="0"/>
              </a:rPr>
              <a:t>	void </a:t>
            </a:r>
            <a:r>
              <a:rPr lang="en-US" dirty="0">
                <a:latin typeface="+mj-lt"/>
                <a:cs typeface="Times New Roman" pitchFamily="18" charset="0"/>
              </a:rPr>
              <a:t>main()</a:t>
            </a:r>
          </a:p>
          <a:p>
            <a:pPr lvl="2">
              <a:buFont typeface="Arial" pitchFamily="34" charset="0"/>
              <a:buNone/>
            </a:pPr>
            <a:r>
              <a:rPr lang="en-US" dirty="0">
                <a:latin typeface="+mj-lt"/>
                <a:cs typeface="Times New Roman" pitchFamily="18" charset="0"/>
              </a:rPr>
              <a:t>{</a:t>
            </a:r>
          </a:p>
          <a:p>
            <a:pPr lvl="2">
              <a:buFont typeface="Arial" pitchFamily="34" charset="0"/>
              <a:buNone/>
            </a:pPr>
            <a:r>
              <a:rPr lang="en-US" dirty="0">
                <a:latin typeface="+mj-lt"/>
                <a:cs typeface="Times New Roman" pitchFamily="18" charset="0"/>
              </a:rPr>
              <a:t>	</a:t>
            </a:r>
            <a:r>
              <a:rPr lang="en-US" dirty="0">
                <a:solidFill>
                  <a:srgbClr val="0070C0"/>
                </a:solidFill>
                <a:latin typeface="+mj-lt"/>
                <a:cs typeface="Times New Roman" pitchFamily="18" charset="0"/>
              </a:rPr>
              <a:t>char </a:t>
            </a:r>
            <a:r>
              <a:rPr lang="en-US" dirty="0">
                <a:latin typeface="+mj-lt"/>
                <a:cs typeface="Times New Roman" pitchFamily="18" charset="0"/>
              </a:rPr>
              <a:t>list[5][20];</a:t>
            </a:r>
          </a:p>
          <a:p>
            <a:pPr lvl="2">
              <a:buFont typeface="Arial" pitchFamily="34" charset="0"/>
              <a:buNone/>
            </a:pPr>
            <a:r>
              <a:rPr lang="en-US" dirty="0">
                <a:latin typeface="+mj-lt"/>
                <a:cs typeface="Times New Roman" pitchFamily="18" charset="0"/>
              </a:rPr>
              <a:t>	</a:t>
            </a:r>
            <a:r>
              <a:rPr lang="en-US" dirty="0">
                <a:solidFill>
                  <a:srgbClr val="FF0000"/>
                </a:solidFill>
                <a:latin typeface="+mj-lt"/>
                <a:cs typeface="Times New Roman" pitchFamily="18" charset="0"/>
              </a:rPr>
              <a:t>for</a:t>
            </a:r>
            <a:r>
              <a:rPr lang="en-US" dirty="0">
                <a:latin typeface="+mj-lt"/>
                <a:cs typeface="Times New Roman" pitchFamily="18" charset="0"/>
              </a:rPr>
              <a:t>(</a:t>
            </a:r>
            <a:r>
              <a:rPr lang="en-US" dirty="0" err="1">
                <a:latin typeface="+mj-lt"/>
                <a:cs typeface="Times New Roman" pitchFamily="18" charset="0"/>
              </a:rPr>
              <a:t>int</a:t>
            </a:r>
            <a:r>
              <a:rPr lang="en-US" dirty="0">
                <a:latin typeface="+mj-lt"/>
                <a:cs typeface="Times New Roman" pitchFamily="18" charset="0"/>
              </a:rPr>
              <a:t> i=0; i&lt;5; i++)</a:t>
            </a:r>
          </a:p>
          <a:p>
            <a:pPr lvl="2">
              <a:buFont typeface="Arial" pitchFamily="34" charset="0"/>
              <a:buNone/>
            </a:pPr>
            <a:r>
              <a:rPr lang="en-US" dirty="0">
                <a:latin typeface="+mj-lt"/>
                <a:cs typeface="Times New Roman" pitchFamily="18" charset="0"/>
              </a:rPr>
              <a:t>	{ </a:t>
            </a:r>
          </a:p>
          <a:p>
            <a:pPr lvl="2">
              <a:buFont typeface="Arial" pitchFamily="34" charset="0"/>
              <a:buNone/>
            </a:pPr>
            <a:r>
              <a:rPr lang="en-US" dirty="0">
                <a:latin typeface="+mj-lt"/>
                <a:cs typeface="Times New Roman" pitchFamily="18" charset="0"/>
              </a:rPr>
              <a:t>			</a:t>
            </a:r>
            <a:r>
              <a:rPr lang="en-US" dirty="0" err="1">
                <a:latin typeface="+mj-lt"/>
                <a:cs typeface="Times New Roman" pitchFamily="18" charset="0"/>
              </a:rPr>
              <a:t>cout</a:t>
            </a:r>
            <a:r>
              <a:rPr lang="en-US" dirty="0">
                <a:latin typeface="+mj-lt"/>
                <a:cs typeface="Times New Roman" pitchFamily="18" charset="0"/>
              </a:rPr>
              <a:t>&lt;&lt;"name"&lt;&lt;i</a:t>
            </a:r>
            <a:r>
              <a:rPr lang="en-US" dirty="0" smtClean="0">
                <a:latin typeface="+mj-lt"/>
                <a:cs typeface="Times New Roman" pitchFamily="18" charset="0"/>
              </a:rPr>
              <a:t>&lt;&lt;":</a:t>
            </a:r>
            <a:r>
              <a:rPr lang="en-US" sz="2000" dirty="0">
                <a:cs typeface="Times New Roman" pitchFamily="18" charset="0"/>
              </a:rPr>
              <a:t>"</a:t>
            </a:r>
            <a:r>
              <a:rPr lang="en-US" dirty="0" smtClean="0">
                <a:latin typeface="+mj-lt"/>
                <a:cs typeface="Times New Roman" pitchFamily="18" charset="0"/>
              </a:rPr>
              <a:t>; </a:t>
            </a:r>
            <a:r>
              <a:rPr lang="en-US" dirty="0" err="1">
                <a:latin typeface="+mj-lt"/>
                <a:cs typeface="Times New Roman" pitchFamily="18" charset="0"/>
              </a:rPr>
              <a:t>cin</a:t>
            </a:r>
            <a:r>
              <a:rPr lang="en-US" dirty="0">
                <a:latin typeface="+mj-lt"/>
                <a:cs typeface="Times New Roman" pitchFamily="18" charset="0"/>
              </a:rPr>
              <a:t>&gt;&gt;list[i];</a:t>
            </a:r>
          </a:p>
          <a:p>
            <a:pPr lvl="2">
              <a:buFont typeface="Arial" pitchFamily="34" charset="0"/>
              <a:buNone/>
            </a:pPr>
            <a:r>
              <a:rPr lang="en-US" dirty="0">
                <a:latin typeface="+mj-lt"/>
                <a:cs typeface="Times New Roman" pitchFamily="18" charset="0"/>
              </a:rPr>
              <a:t>	}</a:t>
            </a:r>
          </a:p>
          <a:p>
            <a:pPr lvl="2">
              <a:buFont typeface="Arial" pitchFamily="34" charset="0"/>
              <a:buNone/>
            </a:pPr>
            <a:r>
              <a:rPr lang="en-US" dirty="0">
                <a:latin typeface="+mj-lt"/>
                <a:cs typeface="Times New Roman" pitchFamily="18" charset="0"/>
              </a:rPr>
              <a:t>	</a:t>
            </a:r>
            <a:r>
              <a:rPr lang="en-US" dirty="0">
                <a:solidFill>
                  <a:srgbClr val="FF0000"/>
                </a:solidFill>
                <a:latin typeface="+mj-lt"/>
                <a:cs typeface="Times New Roman" pitchFamily="18" charset="0"/>
              </a:rPr>
              <a:t>for</a:t>
            </a:r>
            <a:r>
              <a:rPr lang="en-US" dirty="0">
                <a:latin typeface="+mj-lt"/>
                <a:cs typeface="Times New Roman" pitchFamily="18" charset="0"/>
              </a:rPr>
              <a:t>(</a:t>
            </a:r>
            <a:r>
              <a:rPr lang="en-US" dirty="0" err="1">
                <a:latin typeface="+mj-lt"/>
                <a:cs typeface="Times New Roman" pitchFamily="18" charset="0"/>
              </a:rPr>
              <a:t>int</a:t>
            </a:r>
            <a:r>
              <a:rPr lang="en-US" dirty="0">
                <a:latin typeface="+mj-lt"/>
                <a:cs typeface="Times New Roman" pitchFamily="18" charset="0"/>
              </a:rPr>
              <a:t> j=0; j&lt;5; j++)</a:t>
            </a:r>
          </a:p>
          <a:p>
            <a:pPr lvl="2">
              <a:buFont typeface="Arial" pitchFamily="34" charset="0"/>
              <a:buNone/>
            </a:pPr>
            <a:r>
              <a:rPr lang="en-US" dirty="0">
                <a:latin typeface="+mj-lt"/>
                <a:cs typeface="Times New Roman" pitchFamily="18" charset="0"/>
              </a:rPr>
              <a:t>			</a:t>
            </a:r>
            <a:r>
              <a:rPr lang="en-US" dirty="0" err="1">
                <a:latin typeface="+mj-lt"/>
                <a:cs typeface="Times New Roman" pitchFamily="18" charset="0"/>
              </a:rPr>
              <a:t>cout</a:t>
            </a:r>
            <a:r>
              <a:rPr lang="en-US" dirty="0">
                <a:latin typeface="+mj-lt"/>
                <a:cs typeface="Times New Roman" pitchFamily="18" charset="0"/>
              </a:rPr>
              <a:t>&lt;&lt;" "&lt;&lt;list[j];</a:t>
            </a:r>
          </a:p>
          <a:p>
            <a:pPr lvl="2">
              <a:buFont typeface="Arial" pitchFamily="34" charset="0"/>
              <a:buNone/>
            </a:pPr>
            <a:r>
              <a:rPr lang="en-US" dirty="0">
                <a:latin typeface="+mj-lt"/>
                <a:cs typeface="Times New Roman" pitchFamily="18" charset="0"/>
              </a:rPr>
              <a:t>}</a:t>
            </a:r>
          </a:p>
          <a:p>
            <a:pPr marL="0" indent="0" algn="just">
              <a:buNone/>
            </a:pPr>
            <a:endParaRPr lang="vi-VN" dirty="0"/>
          </a:p>
          <a:p>
            <a:pPr algn="just"/>
            <a:endParaRPr lang="vi-VN" dirty="0"/>
          </a:p>
        </p:txBody>
      </p:sp>
    </p:spTree>
    <p:extLst>
      <p:ext uri="{BB962C8B-B14F-4D97-AF65-F5344CB8AC3E}">
        <p14:creationId xmlns:p14="http://schemas.microsoft.com/office/powerpoint/2010/main" val="3865385907"/>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 </a:t>
            </a:r>
            <a:r>
              <a:rPr lang="en-US" dirty="0" err="1" smtClean="0"/>
              <a:t>trỏ</a:t>
            </a:r>
            <a:r>
              <a:rPr lang="en-US" dirty="0" smtClean="0"/>
              <a:t> </a:t>
            </a:r>
            <a:r>
              <a:rPr lang="en-US" dirty="0" err="1" smtClean="0"/>
              <a:t>đến</a:t>
            </a:r>
            <a:r>
              <a:rPr lang="en-US" dirty="0" smtClean="0"/>
              <a:t> </a:t>
            </a:r>
            <a:r>
              <a:rPr lang="en-US" dirty="0" err="1" smtClean="0"/>
              <a:t>các</a:t>
            </a:r>
            <a:r>
              <a:rPr lang="en-US" dirty="0" smtClean="0"/>
              <a:t> </a:t>
            </a:r>
            <a:r>
              <a:rPr lang="en-US" dirty="0" err="1" smtClean="0"/>
              <a:t>chuỗi</a:t>
            </a:r>
            <a:endParaRPr lang="en-US" dirty="0"/>
          </a:p>
        </p:txBody>
      </p:sp>
      <p:sp>
        <p:nvSpPr>
          <p:cNvPr id="3" name="Content Placeholder 2"/>
          <p:cNvSpPr>
            <a:spLocks noGrp="1"/>
          </p:cNvSpPr>
          <p:nvPr>
            <p:ph idx="1"/>
          </p:nvPr>
        </p:nvSpPr>
        <p:spPr>
          <a:xfrm>
            <a:off x="304800" y="914400"/>
            <a:ext cx="8572500" cy="5638800"/>
          </a:xfrm>
        </p:spPr>
        <p:txBody>
          <a:bodyPr/>
          <a:lstStyle/>
          <a:p>
            <a:pPr algn="just"/>
            <a:r>
              <a:rPr lang="vi-VN" dirty="0"/>
              <a:t>Ngoài cách dùng mảng ký tự hai chiều để lưu trữ mảng các Chuỗi, ta có thể dùng mảng của các con trỏ. Mỗi con trỏ sẽ chứa địa chỉ của </a:t>
            </a:r>
            <a:r>
              <a:rPr lang="vi-VN" dirty="0" smtClean="0"/>
              <a:t>Chuỗi</a:t>
            </a:r>
            <a:endParaRPr lang="en-US" dirty="0" smtClean="0"/>
          </a:p>
          <a:p>
            <a:pPr algn="just"/>
            <a:r>
              <a:rPr lang="en-US" dirty="0" err="1" smtClean="0"/>
              <a:t>Ví</a:t>
            </a:r>
            <a:r>
              <a:rPr lang="en-US" dirty="0" smtClean="0"/>
              <a:t> </a:t>
            </a:r>
            <a:r>
              <a:rPr lang="en-US" dirty="0" err="1" smtClean="0"/>
              <a:t>dụ</a:t>
            </a:r>
            <a:r>
              <a:rPr lang="en-US" dirty="0" smtClean="0"/>
              <a:t>:</a:t>
            </a:r>
          </a:p>
          <a:p>
            <a:pPr marL="457200" lvl="1" indent="0" algn="just">
              <a:buNone/>
            </a:pPr>
            <a:r>
              <a:rPr lang="vi-VN" dirty="0">
                <a:solidFill>
                  <a:srgbClr val="0070C0"/>
                </a:solidFill>
              </a:rPr>
              <a:t>char  *str[20</a:t>
            </a:r>
            <a:r>
              <a:rPr lang="vi-VN" dirty="0" smtClean="0">
                <a:solidFill>
                  <a:srgbClr val="0070C0"/>
                </a:solidFill>
              </a:rPr>
              <a:t>];</a:t>
            </a:r>
            <a:endParaRPr lang="en-US" dirty="0" smtClean="0">
              <a:solidFill>
                <a:srgbClr val="0070C0"/>
              </a:solidFill>
            </a:endParaRPr>
          </a:p>
          <a:p>
            <a:pPr marL="342900" lvl="1" indent="-342900" algn="just">
              <a:buChar char="•"/>
            </a:pPr>
            <a:r>
              <a:rPr lang="en-US" dirty="0" err="1">
                <a:ea typeface="+mn-ea"/>
                <a:cs typeface="+mn-cs"/>
              </a:rPr>
              <a:t>Mảng</a:t>
            </a:r>
            <a:r>
              <a:rPr lang="en-US" dirty="0">
                <a:ea typeface="+mn-ea"/>
                <a:cs typeface="+mn-cs"/>
              </a:rPr>
              <a:t> con </a:t>
            </a:r>
            <a:r>
              <a:rPr lang="en-US" dirty="0" err="1">
                <a:ea typeface="+mn-ea"/>
                <a:cs typeface="+mn-cs"/>
              </a:rPr>
              <a:t>trỏ</a:t>
            </a:r>
            <a:r>
              <a:rPr lang="en-US" dirty="0">
                <a:ea typeface="+mn-ea"/>
                <a:cs typeface="+mn-cs"/>
              </a:rPr>
              <a:t> </a:t>
            </a:r>
            <a:r>
              <a:rPr lang="en-US" dirty="0" err="1">
                <a:ea typeface="+mn-ea"/>
                <a:cs typeface="+mn-cs"/>
              </a:rPr>
              <a:t>đến</a:t>
            </a:r>
            <a:r>
              <a:rPr lang="en-US" dirty="0">
                <a:ea typeface="+mn-ea"/>
                <a:cs typeface="+mn-cs"/>
              </a:rPr>
              <a:t> </a:t>
            </a:r>
            <a:r>
              <a:rPr lang="en-US" dirty="0" err="1">
                <a:ea typeface="+mn-ea"/>
                <a:cs typeface="+mn-cs"/>
              </a:rPr>
              <a:t>các</a:t>
            </a:r>
            <a:r>
              <a:rPr lang="en-US" dirty="0">
                <a:ea typeface="+mn-ea"/>
                <a:cs typeface="+mn-cs"/>
              </a:rPr>
              <a:t> </a:t>
            </a:r>
            <a:r>
              <a:rPr lang="en-US" dirty="0" err="1" smtClean="0">
                <a:ea typeface="+mn-ea"/>
                <a:cs typeface="+mn-cs"/>
              </a:rPr>
              <a:t>chuỗi</a:t>
            </a:r>
            <a:endParaRPr lang="en-US" dirty="0" smtClean="0">
              <a:ea typeface="+mn-ea"/>
              <a:cs typeface="+mn-cs"/>
            </a:endParaRPr>
          </a:p>
          <a:p>
            <a:pPr marL="400050" lvl="2" indent="0" algn="just">
              <a:buNone/>
            </a:pPr>
            <a:r>
              <a:rPr lang="vi-VN" sz="2400" dirty="0">
                <a:solidFill>
                  <a:srgbClr val="0070C0"/>
                </a:solidFill>
              </a:rPr>
              <a:t>char *list</a:t>
            </a:r>
            <a:r>
              <a:rPr lang="en-US" sz="2400" dirty="0" err="1">
                <a:solidFill>
                  <a:srgbClr val="0070C0"/>
                </a:solidFill>
              </a:rPr>
              <a:t>Arr</a:t>
            </a:r>
            <a:r>
              <a:rPr lang="vi-VN" sz="2400" dirty="0">
                <a:solidFill>
                  <a:srgbClr val="0070C0"/>
                </a:solidFill>
              </a:rPr>
              <a:t>[] = {“Pascal”, “C/C++”, “CSharp”, “Java”};</a:t>
            </a:r>
            <a:endParaRPr lang="vi-VN" sz="2400" dirty="0">
              <a:solidFill>
                <a:srgbClr val="0070C0"/>
              </a:solidFill>
              <a:ea typeface="+mn-ea"/>
              <a:cs typeface="+mn-cs"/>
            </a:endParaRPr>
          </a:p>
          <a:p>
            <a:pPr lvl="1" algn="just"/>
            <a:endParaRPr lang="en-US" dirty="0" smtClean="0"/>
          </a:p>
          <a:p>
            <a:pPr lvl="2" algn="just"/>
            <a:endParaRPr lang="vi-VN" dirty="0"/>
          </a:p>
        </p:txBody>
      </p:sp>
    </p:spTree>
    <p:extLst>
      <p:ext uri="{BB962C8B-B14F-4D97-AF65-F5344CB8AC3E}">
        <p14:creationId xmlns:p14="http://schemas.microsoft.com/office/powerpoint/2010/main" val="1793133369"/>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Mảng</a:t>
            </a:r>
            <a:r>
              <a:rPr lang="en-US" dirty="0" smtClean="0"/>
              <a:t> con </a:t>
            </a:r>
            <a:r>
              <a:rPr lang="en-US" dirty="0" err="1" smtClean="0"/>
              <a:t>trỏ</a:t>
            </a:r>
            <a:r>
              <a:rPr lang="en-US" dirty="0" smtClean="0"/>
              <a:t> </a:t>
            </a:r>
            <a:r>
              <a:rPr lang="en-US" dirty="0" err="1" smtClean="0"/>
              <a:t>đến</a:t>
            </a:r>
            <a:r>
              <a:rPr lang="en-US" dirty="0" smtClean="0"/>
              <a:t> </a:t>
            </a:r>
            <a:r>
              <a:rPr lang="en-US" dirty="0" err="1" smtClean="0"/>
              <a:t>các</a:t>
            </a:r>
            <a:r>
              <a:rPr lang="en-US" dirty="0" smtClean="0"/>
              <a:t> </a:t>
            </a:r>
            <a:r>
              <a:rPr lang="en-US" dirty="0" err="1" smtClean="0"/>
              <a:t>chuỗi</a:t>
            </a:r>
            <a:endParaRPr lang="en-US" dirty="0"/>
          </a:p>
        </p:txBody>
      </p:sp>
      <p:sp>
        <p:nvSpPr>
          <p:cNvPr id="3" name="Content Placeholder 2"/>
          <p:cNvSpPr>
            <a:spLocks noGrp="1"/>
          </p:cNvSpPr>
          <p:nvPr>
            <p:ph idx="1"/>
          </p:nvPr>
        </p:nvSpPr>
        <p:spPr>
          <a:xfrm>
            <a:off x="304800" y="914400"/>
            <a:ext cx="8572500" cy="5638800"/>
          </a:xfrm>
        </p:spPr>
        <p:txBody>
          <a:bodyPr/>
          <a:lstStyle/>
          <a:p>
            <a:pPr algn="just"/>
            <a:r>
              <a:rPr lang="en-US" dirty="0" err="1" smtClean="0"/>
              <a:t>Ví</a:t>
            </a:r>
            <a:r>
              <a:rPr lang="en-US" dirty="0" smtClean="0"/>
              <a:t> </a:t>
            </a:r>
            <a:r>
              <a:rPr lang="en-US" dirty="0" err="1" smtClean="0"/>
              <a:t>dụ</a:t>
            </a:r>
            <a:r>
              <a:rPr lang="en-US" dirty="0" smtClean="0"/>
              <a:t>:</a:t>
            </a:r>
            <a:endParaRPr lang="vi-VN" dirty="0"/>
          </a:p>
        </p:txBody>
      </p:sp>
      <p:sp>
        <p:nvSpPr>
          <p:cNvPr id="7" name="Content Placeholder 2"/>
          <p:cNvSpPr txBox="1">
            <a:spLocks/>
          </p:cNvSpPr>
          <p:nvPr/>
        </p:nvSpPr>
        <p:spPr>
          <a:xfrm>
            <a:off x="1828800" y="1080052"/>
            <a:ext cx="6705600" cy="5244548"/>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buFont typeface="Arial" pitchFamily="34" charset="0"/>
              <a:buNone/>
            </a:pPr>
            <a:r>
              <a:rPr lang="en-US" sz="2400" dirty="0" smtClean="0">
                <a:solidFill>
                  <a:srgbClr val="0070C0"/>
                </a:solidFill>
                <a:latin typeface="+mj-lt"/>
                <a:cs typeface="Times New Roman" pitchFamily="18" charset="0"/>
              </a:rPr>
              <a:t>void main()</a:t>
            </a:r>
          </a:p>
          <a:p>
            <a:pPr>
              <a:spcBef>
                <a:spcPts val="0"/>
              </a:spcBef>
              <a:buFont typeface="Arial" pitchFamily="34" charset="0"/>
              <a:buNone/>
            </a:pPr>
            <a:r>
              <a:rPr lang="en-US" sz="2400" dirty="0" smtClean="0">
                <a:latin typeface="+mj-lt"/>
                <a:cs typeface="Times New Roman" pitchFamily="18" charset="0"/>
              </a:rPr>
              <a:t>{</a:t>
            </a:r>
          </a:p>
          <a:p>
            <a:pPr>
              <a:spcBef>
                <a:spcPts val="0"/>
              </a:spcBef>
              <a:buFont typeface="Arial" pitchFamily="34" charset="0"/>
              <a:buNone/>
            </a:pPr>
            <a:r>
              <a:rPr lang="en-US" sz="2400" dirty="0" smtClean="0">
                <a:latin typeface="+mj-lt"/>
                <a:cs typeface="Times New Roman" pitchFamily="18" charset="0"/>
              </a:rPr>
              <a:t>	</a:t>
            </a:r>
            <a:r>
              <a:rPr lang="en-US" sz="2400" dirty="0" smtClean="0">
                <a:solidFill>
                  <a:srgbClr val="0070C0"/>
                </a:solidFill>
                <a:latin typeface="+mj-lt"/>
                <a:cs typeface="Times New Roman" pitchFamily="18" charset="0"/>
              </a:rPr>
              <a:t>char</a:t>
            </a:r>
            <a:r>
              <a:rPr lang="en-US" sz="2400" dirty="0" smtClean="0">
                <a:latin typeface="+mj-lt"/>
                <a:cs typeface="Times New Roman" pitchFamily="18" charset="0"/>
              </a:rPr>
              <a:t> *name[5];</a:t>
            </a:r>
          </a:p>
          <a:p>
            <a:pPr lvl="1">
              <a:spcBef>
                <a:spcPts val="0"/>
              </a:spcBef>
              <a:buFont typeface="Arial" pitchFamily="34" charset="0"/>
              <a:buNone/>
            </a:pPr>
            <a:r>
              <a:rPr lang="en-US" sz="1800" dirty="0" smtClean="0">
                <a:latin typeface="+mj-lt"/>
                <a:cs typeface="Times New Roman" pitchFamily="18" charset="0"/>
              </a:rPr>
              <a:t>	</a:t>
            </a:r>
            <a:r>
              <a:rPr lang="en-US" sz="2400" dirty="0" smtClean="0">
                <a:solidFill>
                  <a:srgbClr val="FF0000"/>
                </a:solidFill>
                <a:latin typeface="+mj-lt"/>
                <a:cs typeface="Times New Roman" pitchFamily="18" charset="0"/>
              </a:rPr>
              <a:t>for</a:t>
            </a:r>
            <a:r>
              <a:rPr lang="en-US" sz="2400" dirty="0" smtClean="0">
                <a:latin typeface="+mj-lt"/>
                <a:cs typeface="Times New Roman" pitchFamily="18" charset="0"/>
              </a:rPr>
              <a:t>(</a:t>
            </a:r>
            <a:r>
              <a:rPr lang="en-US" sz="2400" dirty="0" err="1" smtClean="0">
                <a:latin typeface="+mj-lt"/>
                <a:cs typeface="Times New Roman" pitchFamily="18" charset="0"/>
              </a:rPr>
              <a:t>int</a:t>
            </a:r>
            <a:r>
              <a:rPr lang="en-US" sz="2400" dirty="0" smtClean="0">
                <a:latin typeface="+mj-lt"/>
                <a:cs typeface="Times New Roman" pitchFamily="18" charset="0"/>
              </a:rPr>
              <a:t> i=0 ; i&lt;5 ; i++)</a:t>
            </a:r>
          </a:p>
          <a:p>
            <a:pPr lvl="1">
              <a:spcBef>
                <a:spcPts val="0"/>
              </a:spcBef>
              <a:buFont typeface="Arial" pitchFamily="34" charset="0"/>
              <a:buNone/>
            </a:pPr>
            <a:r>
              <a:rPr lang="en-US" sz="2400" dirty="0" smtClean="0">
                <a:latin typeface="+mj-lt"/>
                <a:cs typeface="Times New Roman" pitchFamily="18" charset="0"/>
              </a:rPr>
              <a:t>	name[i] = new char[20];</a:t>
            </a:r>
            <a:r>
              <a:rPr lang="en-US" sz="2400" dirty="0">
                <a:latin typeface="+mj-lt"/>
                <a:cs typeface="Times New Roman" pitchFamily="18" charset="0"/>
              </a:rPr>
              <a:t>	</a:t>
            </a:r>
            <a:endParaRPr lang="en-US" sz="2400" dirty="0" smtClean="0">
              <a:latin typeface="+mj-lt"/>
              <a:cs typeface="Times New Roman" pitchFamily="18" charset="0"/>
            </a:endParaRPr>
          </a:p>
          <a:p>
            <a:pPr lvl="1">
              <a:spcBef>
                <a:spcPts val="0"/>
              </a:spcBef>
              <a:buFont typeface="Arial" pitchFamily="34" charset="0"/>
              <a:buNone/>
            </a:pPr>
            <a:r>
              <a:rPr lang="en-US" sz="2400" dirty="0" smtClean="0">
                <a:latin typeface="+mj-lt"/>
                <a:cs typeface="Times New Roman" pitchFamily="18" charset="0"/>
              </a:rPr>
              <a:t> 	</a:t>
            </a:r>
            <a:r>
              <a:rPr lang="en-US" sz="2400" dirty="0">
                <a:solidFill>
                  <a:srgbClr val="FF0000"/>
                </a:solidFill>
                <a:latin typeface="+mj-lt"/>
                <a:cs typeface="Times New Roman" pitchFamily="18" charset="0"/>
              </a:rPr>
              <a:t>for</a:t>
            </a:r>
            <a:r>
              <a:rPr lang="en-US" sz="2400" dirty="0" smtClean="0">
                <a:latin typeface="+mj-lt"/>
                <a:cs typeface="Times New Roman" pitchFamily="18" charset="0"/>
              </a:rPr>
              <a:t>(</a:t>
            </a:r>
            <a:r>
              <a:rPr lang="en-US" sz="2400" dirty="0" err="1" smtClean="0">
                <a:latin typeface="+mj-lt"/>
                <a:cs typeface="Times New Roman" pitchFamily="18" charset="0"/>
              </a:rPr>
              <a:t>int</a:t>
            </a:r>
            <a:r>
              <a:rPr lang="en-US" sz="2400" dirty="0" smtClean="0">
                <a:latin typeface="+mj-lt"/>
                <a:cs typeface="Times New Roman" pitchFamily="18" charset="0"/>
              </a:rPr>
              <a:t> i=0 ; i&lt;5 ; i++)</a:t>
            </a:r>
          </a:p>
          <a:p>
            <a:pPr marL="965200" lvl="2">
              <a:spcBef>
                <a:spcPts val="0"/>
              </a:spcBef>
              <a:buFont typeface="Arial" pitchFamily="34" charset="0"/>
              <a:buNone/>
            </a:pPr>
            <a:r>
              <a:rPr lang="en-US" dirty="0" smtClean="0">
                <a:latin typeface="+mj-lt"/>
                <a:cs typeface="Times New Roman" pitchFamily="18" charset="0"/>
              </a:rPr>
              <a:t>	{</a:t>
            </a:r>
          </a:p>
          <a:p>
            <a:pPr marL="1490663" lvl="3" indent="-296863">
              <a:spcBef>
                <a:spcPts val="0"/>
              </a:spcBef>
              <a:buFont typeface="Arial" pitchFamily="34" charset="0"/>
              <a:buNone/>
            </a:pPr>
            <a:r>
              <a:rPr lang="en-US" dirty="0" smtClean="0">
                <a:latin typeface="+mj-lt"/>
                <a:cs typeface="Times New Roman" pitchFamily="18" charset="0"/>
              </a:rPr>
              <a:t>	</a:t>
            </a:r>
            <a:r>
              <a:rPr lang="en-US" sz="2400" dirty="0" err="1" smtClean="0">
                <a:latin typeface="+mj-lt"/>
                <a:cs typeface="Times New Roman" pitchFamily="18" charset="0"/>
              </a:rPr>
              <a:t>cout</a:t>
            </a:r>
            <a:r>
              <a:rPr lang="en-US" sz="2400" dirty="0" smtClean="0">
                <a:latin typeface="+mj-lt"/>
                <a:cs typeface="Times New Roman" pitchFamily="18" charset="0"/>
              </a:rPr>
              <a:t> &lt;&lt; "Input name " &lt;&lt; i+1 &lt;&lt;": ";</a:t>
            </a:r>
          </a:p>
          <a:p>
            <a:pPr marL="1490663" lvl="3" indent="-296863">
              <a:spcBef>
                <a:spcPts val="0"/>
              </a:spcBef>
              <a:buFont typeface="Arial" pitchFamily="34" charset="0"/>
              <a:buNone/>
            </a:pPr>
            <a:r>
              <a:rPr lang="en-US" sz="2400" dirty="0" smtClean="0">
                <a:latin typeface="+mj-lt"/>
                <a:cs typeface="Times New Roman" pitchFamily="18" charset="0"/>
              </a:rPr>
              <a:t>	gets(name[i]);</a:t>
            </a:r>
          </a:p>
          <a:p>
            <a:pPr marL="965200" lvl="2">
              <a:spcBef>
                <a:spcPts val="0"/>
              </a:spcBef>
              <a:buFont typeface="Arial" pitchFamily="34" charset="0"/>
              <a:buNone/>
            </a:pPr>
            <a:r>
              <a:rPr lang="en-US" dirty="0" smtClean="0">
                <a:latin typeface="+mj-lt"/>
                <a:cs typeface="Times New Roman" pitchFamily="18" charset="0"/>
              </a:rPr>
              <a:t>	}</a:t>
            </a:r>
          </a:p>
          <a:p>
            <a:pPr>
              <a:spcBef>
                <a:spcPts val="0"/>
              </a:spcBef>
              <a:buFont typeface="Arial" pitchFamily="34" charset="0"/>
              <a:buNone/>
            </a:pPr>
            <a:r>
              <a:rPr lang="en-US" sz="2400" dirty="0" smtClean="0">
                <a:latin typeface="+mj-lt"/>
                <a:cs typeface="Times New Roman" pitchFamily="18" charset="0"/>
              </a:rPr>
              <a:t> 		</a:t>
            </a:r>
            <a:r>
              <a:rPr lang="en-US" sz="2400" dirty="0" err="1" smtClean="0">
                <a:latin typeface="+mj-lt"/>
                <a:cs typeface="Times New Roman" pitchFamily="18" charset="0"/>
              </a:rPr>
              <a:t>cout</a:t>
            </a:r>
            <a:r>
              <a:rPr lang="en-US" sz="2400" dirty="0" smtClean="0">
                <a:latin typeface="+mj-lt"/>
                <a:cs typeface="Times New Roman" pitchFamily="18" charset="0"/>
              </a:rPr>
              <a:t> &lt;&lt; "List of names: ";</a:t>
            </a:r>
          </a:p>
          <a:p>
            <a:pPr>
              <a:spcBef>
                <a:spcPts val="0"/>
              </a:spcBef>
              <a:buFont typeface="Arial" pitchFamily="34" charset="0"/>
              <a:buNone/>
            </a:pPr>
            <a:r>
              <a:rPr lang="en-US" sz="2400" dirty="0" smtClean="0">
                <a:latin typeface="+mj-lt"/>
                <a:cs typeface="Times New Roman" pitchFamily="18" charset="0"/>
              </a:rPr>
              <a:t>		</a:t>
            </a:r>
            <a:r>
              <a:rPr lang="en-US" sz="2400" dirty="0" smtClean="0">
                <a:solidFill>
                  <a:srgbClr val="FF0000"/>
                </a:solidFill>
                <a:latin typeface="+mj-lt"/>
                <a:cs typeface="Times New Roman" pitchFamily="18" charset="0"/>
              </a:rPr>
              <a:t>for</a:t>
            </a:r>
            <a:r>
              <a:rPr lang="en-US" sz="2400" dirty="0" smtClean="0">
                <a:latin typeface="+mj-lt"/>
                <a:cs typeface="Times New Roman" pitchFamily="18" charset="0"/>
              </a:rPr>
              <a:t>(</a:t>
            </a:r>
            <a:r>
              <a:rPr lang="en-US" sz="2400" dirty="0" err="1" smtClean="0">
                <a:latin typeface="+mj-lt"/>
                <a:cs typeface="Times New Roman" pitchFamily="18" charset="0"/>
              </a:rPr>
              <a:t>int</a:t>
            </a:r>
            <a:r>
              <a:rPr lang="en-US" sz="2400" dirty="0" smtClean="0">
                <a:latin typeface="+mj-lt"/>
                <a:cs typeface="Times New Roman" pitchFamily="18" charset="0"/>
              </a:rPr>
              <a:t> i=0 ; i&lt;5 ; i++)</a:t>
            </a:r>
          </a:p>
          <a:p>
            <a:pPr>
              <a:spcBef>
                <a:spcPts val="0"/>
              </a:spcBef>
              <a:buFont typeface="Arial" pitchFamily="34" charset="0"/>
              <a:buNone/>
            </a:pPr>
            <a:r>
              <a:rPr lang="en-US" sz="2400" dirty="0" smtClean="0">
                <a:latin typeface="+mj-lt"/>
                <a:cs typeface="Times New Roman" pitchFamily="18" charset="0"/>
              </a:rPr>
              <a:t>			</a:t>
            </a:r>
            <a:r>
              <a:rPr lang="en-US" sz="2400" dirty="0" err="1" smtClean="0">
                <a:latin typeface="+mj-lt"/>
                <a:cs typeface="Times New Roman" pitchFamily="18" charset="0"/>
              </a:rPr>
              <a:t>cout</a:t>
            </a:r>
            <a:r>
              <a:rPr lang="en-US" sz="2400" dirty="0" smtClean="0">
                <a:latin typeface="+mj-lt"/>
                <a:cs typeface="Times New Roman" pitchFamily="18" charset="0"/>
              </a:rPr>
              <a:t> &lt;&lt; name[i] &lt;&lt; ", ";</a:t>
            </a:r>
          </a:p>
          <a:p>
            <a:pPr>
              <a:spcBef>
                <a:spcPts val="0"/>
              </a:spcBef>
              <a:buFont typeface="Arial" pitchFamily="34" charset="0"/>
              <a:buNone/>
            </a:pPr>
            <a:r>
              <a:rPr lang="en-US" sz="2400" dirty="0" smtClean="0">
                <a:latin typeface="+mj-lt"/>
                <a:cs typeface="Times New Roman" pitchFamily="18" charset="0"/>
              </a:rPr>
              <a:t>}</a:t>
            </a:r>
            <a:endParaRPr lang="en-US" sz="2400" dirty="0">
              <a:latin typeface="+mj-lt"/>
              <a:cs typeface="Times New Roman" pitchFamily="18" charset="0"/>
            </a:endParaRPr>
          </a:p>
        </p:txBody>
      </p:sp>
    </p:spTree>
    <p:extLst>
      <p:ext uri="{BB962C8B-B14F-4D97-AF65-F5344CB8AC3E}">
        <p14:creationId xmlns:p14="http://schemas.microsoft.com/office/powerpoint/2010/main" val="183270513"/>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8800" y="3352800"/>
            <a:ext cx="2662518"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30235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K1">
  <a:themeElements>
    <a:clrScheme name="Default Design 1">
      <a:dk1>
        <a:srgbClr val="000000"/>
      </a:dk1>
      <a:lt1>
        <a:srgbClr val="B4E3EE"/>
      </a:lt1>
      <a:dk2>
        <a:srgbClr val="189180"/>
      </a:dk2>
      <a:lt2>
        <a:srgbClr val="808080"/>
      </a:lt2>
      <a:accent1>
        <a:srgbClr val="FF7F00"/>
      </a:accent1>
      <a:accent2>
        <a:srgbClr val="B3DC27"/>
      </a:accent2>
      <a:accent3>
        <a:srgbClr val="D6EFF5"/>
      </a:accent3>
      <a:accent4>
        <a:srgbClr val="000000"/>
      </a:accent4>
      <a:accent5>
        <a:srgbClr val="FFC0AA"/>
      </a:accent5>
      <a:accent6>
        <a:srgbClr val="A2C722"/>
      </a:accent6>
      <a:hlink>
        <a:srgbClr val="6FB9D7"/>
      </a:hlink>
      <a:folHlink>
        <a:srgbClr val="F93D17"/>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B4E3EE"/>
        </a:lt1>
        <a:dk2>
          <a:srgbClr val="189180"/>
        </a:dk2>
        <a:lt2>
          <a:srgbClr val="808080"/>
        </a:lt2>
        <a:accent1>
          <a:srgbClr val="FF7F00"/>
        </a:accent1>
        <a:accent2>
          <a:srgbClr val="B3DC27"/>
        </a:accent2>
        <a:accent3>
          <a:srgbClr val="D6EFF5"/>
        </a:accent3>
        <a:accent4>
          <a:srgbClr val="000000"/>
        </a:accent4>
        <a:accent5>
          <a:srgbClr val="FFC0AA"/>
        </a:accent5>
        <a:accent6>
          <a:srgbClr val="A2C722"/>
        </a:accent6>
        <a:hlink>
          <a:srgbClr val="6FB9D7"/>
        </a:hlink>
        <a:folHlink>
          <a:srgbClr val="F93D17"/>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EE384"/>
        </a:lt1>
        <a:dk2>
          <a:srgbClr val="FD8334"/>
        </a:dk2>
        <a:lt2>
          <a:srgbClr val="808080"/>
        </a:lt2>
        <a:accent1>
          <a:srgbClr val="F98EB2"/>
        </a:accent1>
        <a:accent2>
          <a:srgbClr val="FCB43E"/>
        </a:accent2>
        <a:accent3>
          <a:srgbClr val="FEEFC2"/>
        </a:accent3>
        <a:accent4>
          <a:srgbClr val="000000"/>
        </a:accent4>
        <a:accent5>
          <a:srgbClr val="FBC6D5"/>
        </a:accent5>
        <a:accent6>
          <a:srgbClr val="E4A337"/>
        </a:accent6>
        <a:hlink>
          <a:srgbClr val="FA6D73"/>
        </a:hlink>
        <a:folHlink>
          <a:srgbClr val="D264C5"/>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D4E1EE"/>
        </a:lt1>
        <a:dk2>
          <a:srgbClr val="2F84AF"/>
        </a:dk2>
        <a:lt2>
          <a:srgbClr val="808080"/>
        </a:lt2>
        <a:accent1>
          <a:srgbClr val="9899C1"/>
        </a:accent1>
        <a:accent2>
          <a:srgbClr val="4BBAC3"/>
        </a:accent2>
        <a:accent3>
          <a:srgbClr val="E6EEF5"/>
        </a:accent3>
        <a:accent4>
          <a:srgbClr val="000000"/>
        </a:accent4>
        <a:accent5>
          <a:srgbClr val="CACADD"/>
        </a:accent5>
        <a:accent6>
          <a:srgbClr val="43A8B0"/>
        </a:accent6>
        <a:hlink>
          <a:srgbClr val="7AC5B9"/>
        </a:hlink>
        <a:folHlink>
          <a:srgbClr val="719FC5"/>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576TGp_report_light.potx" id="{C8DDBDDC-8998-4E3F-9E4D-3D82DF4B4CED}" vid="{C64A7254-B87B-4511-A5A4-0D81C86FF10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OK1</Template>
  <TotalTime>760</TotalTime>
  <Words>190</Words>
  <Application>Microsoft Office PowerPoint</Application>
  <PresentationFormat>On-screen Show (4:3)</PresentationFormat>
  <Paragraphs>55</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OK1</vt:lpstr>
      <vt:lpstr>MẢNG CÁC CHUỖI</vt:lpstr>
      <vt:lpstr>Nội dung</vt:lpstr>
      <vt:lpstr>Mảng các chuỗi</vt:lpstr>
      <vt:lpstr>Mảng các chuỗi</vt:lpstr>
      <vt:lpstr>Mảng các chuỗi</vt:lpstr>
      <vt:lpstr>Con trỏ đến các chuỗi</vt:lpstr>
      <vt:lpstr>Mảng con trỏ đến các chuỗi</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PowerTemplate</dc:title>
  <dc:creator>dtdat</dc:creator>
  <cp:lastModifiedBy>dtdat</cp:lastModifiedBy>
  <cp:revision>99</cp:revision>
  <dcterms:created xsi:type="dcterms:W3CDTF">2016-11-10T08:19:54Z</dcterms:created>
  <dcterms:modified xsi:type="dcterms:W3CDTF">2016-11-27T16:53:33Z</dcterms:modified>
</cp:coreProperties>
</file>