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Đếm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Loại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dư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thừa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[i</a:t>
            </a:r>
            <a:r>
              <a:rPr lang="en-US">
                <a:solidFill>
                  <a:srgbClr val="0070C0"/>
                </a:solidFill>
              </a:rPr>
              <a:t>]==' </a:t>
            </a:r>
            <a:r>
              <a:rPr lang="en-US">
                <a:solidFill>
                  <a:srgbClr val="0070C0"/>
                </a:solidFill>
              </a:rPr>
              <a:t>'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đầu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cuối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endParaRPr lang="en-US" dirty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Xóa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giữa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838200"/>
            <a:ext cx="4572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/>
              <a:t>void XoaKhoangTrang(char st[100], int &amp;l)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int i;</a:t>
            </a:r>
          </a:p>
          <a:p>
            <a:r>
              <a:rPr lang="en-US" sz="1400"/>
              <a:t> </a:t>
            </a:r>
            <a:r>
              <a:rPr lang="en-US" sz="1400" smtClean="0"/>
              <a:t> while </a:t>
            </a:r>
            <a:r>
              <a:rPr lang="en-US" sz="1400"/>
              <a:t>(st[0</a:t>
            </a:r>
            <a:r>
              <a:rPr lang="en-US" sz="1400"/>
              <a:t>]==' </a:t>
            </a:r>
            <a:r>
              <a:rPr lang="en-US" sz="1400" smtClean="0"/>
              <a:t>')</a:t>
            </a:r>
            <a:r>
              <a:rPr lang="en-US" sz="1400"/>
              <a:t> //Xoa cac khoang trang o dau chuoi</a:t>
            </a:r>
          </a:p>
          <a:p>
            <a:r>
              <a:rPr lang="en-US" sz="1400" smtClean="0"/>
              <a:t> 	 </a:t>
            </a:r>
            <a:r>
              <a:rPr lang="en-US" sz="1400"/>
              <a:t>strcpy(st,st+1);</a:t>
            </a:r>
          </a:p>
          <a:p>
            <a:r>
              <a:rPr lang="en-US" sz="1400"/>
              <a:t>  l=strlen(st);</a:t>
            </a:r>
          </a:p>
          <a:p>
            <a:r>
              <a:rPr lang="en-US" sz="1400" smtClean="0"/>
              <a:t>  while  </a:t>
            </a:r>
            <a:r>
              <a:rPr lang="en-US" sz="1400"/>
              <a:t>(st[l-1</a:t>
            </a:r>
            <a:r>
              <a:rPr lang="en-US" sz="1400"/>
              <a:t>]==' </a:t>
            </a:r>
            <a:r>
              <a:rPr lang="en-US" sz="1400" smtClean="0"/>
              <a:t>')</a:t>
            </a:r>
            <a:r>
              <a:rPr lang="en-US" sz="1400"/>
              <a:t> //Xoa cac khoang trang o cuoi chuoi</a:t>
            </a:r>
          </a:p>
          <a:p>
            <a:r>
              <a:rPr lang="en-US" sz="1400" smtClean="0"/>
              <a:t>     </a:t>
            </a:r>
            <a:r>
              <a:rPr lang="en-US" sz="1400"/>
              <a:t>{</a:t>
            </a:r>
          </a:p>
          <a:p>
            <a:r>
              <a:rPr lang="en-US" sz="1400"/>
              <a:t>	strcpy(st+l-1,st+l);</a:t>
            </a:r>
          </a:p>
          <a:p>
            <a:r>
              <a:rPr lang="en-US" sz="1400"/>
              <a:t>	l--;</a:t>
            </a:r>
          </a:p>
          <a:p>
            <a:r>
              <a:rPr lang="en-US" sz="1400"/>
              <a:t>     }</a:t>
            </a:r>
          </a:p>
          <a:p>
            <a:r>
              <a:rPr lang="en-US" sz="1400"/>
              <a:t> //Xoa cac khoang trang o giua chuoi</a:t>
            </a:r>
          </a:p>
          <a:p>
            <a:r>
              <a:rPr lang="en-US" sz="1400"/>
              <a:t>  i=0;</a:t>
            </a:r>
          </a:p>
          <a:p>
            <a:r>
              <a:rPr lang="en-US" sz="1400"/>
              <a:t>  while (st[i]!= '\0')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  if (st[i]==' ')</a:t>
            </a:r>
          </a:p>
          <a:p>
            <a:r>
              <a:rPr lang="en-US" sz="1400"/>
              <a:t>	   if (st[i+1]==' ')</a:t>
            </a:r>
          </a:p>
          <a:p>
            <a:r>
              <a:rPr lang="en-US" sz="1400"/>
              <a:t>	    {</a:t>
            </a:r>
          </a:p>
          <a:p>
            <a:r>
              <a:rPr lang="en-US" sz="1400"/>
              <a:t>	      strcpy(st+i,st+i+1);</a:t>
            </a:r>
          </a:p>
          <a:p>
            <a:r>
              <a:rPr lang="en-US" sz="1400"/>
              <a:t>	      i--;</a:t>
            </a:r>
          </a:p>
          <a:p>
            <a:r>
              <a:rPr lang="en-US" sz="1400"/>
              <a:t>	      l--;</a:t>
            </a:r>
          </a:p>
          <a:p>
            <a:r>
              <a:rPr lang="en-US" sz="1400"/>
              <a:t>	    }</a:t>
            </a:r>
          </a:p>
          <a:p>
            <a:r>
              <a:rPr lang="en-US" sz="1400"/>
              <a:t>	   else</a:t>
            </a:r>
          </a:p>
          <a:p>
            <a:r>
              <a:rPr lang="en-US" sz="1400"/>
              <a:t>	       i++;</a:t>
            </a:r>
          </a:p>
          <a:p>
            <a:r>
              <a:rPr lang="en-US" sz="1400"/>
              <a:t>       i++;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1126</TotalTime>
  <Words>92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1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88</cp:revision>
  <dcterms:created xsi:type="dcterms:W3CDTF">2016-11-10T08:19:54Z</dcterms:created>
  <dcterms:modified xsi:type="dcterms:W3CDTF">2016-11-28T16:32:22Z</dcterms:modified>
</cp:coreProperties>
</file>