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26" r:id="rId3"/>
    <p:sldId id="327" r:id="rId4"/>
    <p:sldId id="30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>
      <p:cViewPr>
        <p:scale>
          <a:sx n="66" d="100"/>
          <a:sy n="66" d="100"/>
        </p:scale>
        <p:origin x="-1476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BÀI TẬP THỰC HÀNH 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65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,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>
                <a:solidFill>
                  <a:srgbClr val="0070C0"/>
                </a:solidFill>
              </a:rPr>
              <a:t>Đếm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số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ký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tự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thường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trong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chuỗi</a:t>
            </a:r>
            <a:endParaRPr lang="en-US" dirty="0" smtClean="0">
              <a:solidFill>
                <a:srgbClr val="0070C0"/>
              </a:solidFill>
            </a:endParaRPr>
          </a:p>
          <a:p>
            <a:pPr lvl="1" algn="just"/>
            <a:r>
              <a:rPr lang="en-US" dirty="0" err="1">
                <a:solidFill>
                  <a:srgbClr val="0070C0"/>
                </a:solidFill>
              </a:rPr>
              <a:t>Đếm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số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ký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tự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hoa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trong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chuỗi</a:t>
            </a:r>
            <a:endParaRPr lang="en-US" dirty="0">
              <a:solidFill>
                <a:srgbClr val="0070C0"/>
              </a:solidFill>
            </a:endParaRPr>
          </a:p>
          <a:p>
            <a:pPr lvl="1" algn="just"/>
            <a:r>
              <a:rPr lang="en-US" dirty="0" err="1">
                <a:solidFill>
                  <a:srgbClr val="0070C0"/>
                </a:solidFill>
              </a:rPr>
              <a:t>Đếm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số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ký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tự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không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phải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là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chữ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cái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trong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chuỗi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226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>
                <a:solidFill>
                  <a:srgbClr val="0070C0"/>
                </a:solidFill>
              </a:rPr>
              <a:t>Hàm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islower</a:t>
            </a:r>
            <a:r>
              <a:rPr lang="en-US" dirty="0" smtClean="0">
                <a:solidFill>
                  <a:srgbClr val="0070C0"/>
                </a:solidFill>
              </a:rPr>
              <a:t>(s[i]): </a:t>
            </a:r>
            <a:r>
              <a:rPr lang="en-US" dirty="0" err="1" smtClean="0">
                <a:solidFill>
                  <a:srgbClr val="0070C0"/>
                </a:solidFill>
              </a:rPr>
              <a:t>kiểm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xem</a:t>
            </a:r>
            <a:r>
              <a:rPr lang="en-US" dirty="0" smtClean="0">
                <a:solidFill>
                  <a:srgbClr val="0070C0"/>
                </a:solidFill>
              </a:rPr>
              <a:t> s[i] </a:t>
            </a:r>
            <a:r>
              <a:rPr lang="en-US" dirty="0" err="1" smtClean="0">
                <a:solidFill>
                  <a:srgbClr val="0070C0"/>
                </a:solidFill>
              </a:rPr>
              <a:t>có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phải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là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ký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tự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thường</a:t>
            </a:r>
            <a:r>
              <a:rPr lang="en-US" dirty="0" smtClean="0">
                <a:solidFill>
                  <a:srgbClr val="0070C0"/>
                </a:solidFill>
              </a:rPr>
              <a:t> hay </a:t>
            </a:r>
            <a:r>
              <a:rPr lang="en-US" dirty="0" err="1" smtClean="0">
                <a:solidFill>
                  <a:srgbClr val="0070C0"/>
                </a:solidFill>
              </a:rPr>
              <a:t>không</a:t>
            </a:r>
            <a:endParaRPr lang="en-US" dirty="0" smtClean="0">
              <a:solidFill>
                <a:srgbClr val="0070C0"/>
              </a:solidFill>
            </a:endParaRPr>
          </a:p>
          <a:p>
            <a:pPr lvl="1" algn="just"/>
            <a:r>
              <a:rPr lang="en-US" dirty="0" err="1">
                <a:solidFill>
                  <a:srgbClr val="0070C0"/>
                </a:solidFill>
              </a:rPr>
              <a:t>Hàm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isupper</a:t>
            </a:r>
            <a:r>
              <a:rPr lang="en-US" dirty="0" smtClean="0">
                <a:solidFill>
                  <a:srgbClr val="0070C0"/>
                </a:solidFill>
              </a:rPr>
              <a:t>(s[i</a:t>
            </a:r>
            <a:r>
              <a:rPr lang="en-US" dirty="0">
                <a:solidFill>
                  <a:srgbClr val="0070C0"/>
                </a:solidFill>
              </a:rPr>
              <a:t>]): </a:t>
            </a:r>
            <a:r>
              <a:rPr lang="en-US" dirty="0" err="1">
                <a:solidFill>
                  <a:srgbClr val="0070C0"/>
                </a:solidFill>
              </a:rPr>
              <a:t>kiểm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tra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xem</a:t>
            </a:r>
            <a:r>
              <a:rPr lang="en-US" dirty="0">
                <a:solidFill>
                  <a:srgbClr val="0070C0"/>
                </a:solidFill>
              </a:rPr>
              <a:t> s[i] </a:t>
            </a:r>
            <a:r>
              <a:rPr lang="en-US" dirty="0" err="1">
                <a:solidFill>
                  <a:srgbClr val="0070C0"/>
                </a:solidFill>
              </a:rPr>
              <a:t>có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phải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là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ký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tự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hoa</a:t>
            </a:r>
            <a:r>
              <a:rPr lang="en-US" dirty="0" smtClean="0">
                <a:solidFill>
                  <a:srgbClr val="0070C0"/>
                </a:solidFill>
              </a:rPr>
              <a:t> hay </a:t>
            </a:r>
            <a:r>
              <a:rPr lang="en-US" dirty="0" err="1">
                <a:solidFill>
                  <a:srgbClr val="0070C0"/>
                </a:solidFill>
              </a:rPr>
              <a:t>không</a:t>
            </a:r>
            <a:endParaRPr lang="en-US" dirty="0">
              <a:solidFill>
                <a:srgbClr val="0070C0"/>
              </a:solidFill>
            </a:endParaRPr>
          </a:p>
          <a:p>
            <a:pPr lvl="1" algn="just"/>
            <a:r>
              <a:rPr lang="en-US" dirty="0" err="1">
                <a:solidFill>
                  <a:srgbClr val="0070C0"/>
                </a:solidFill>
              </a:rPr>
              <a:t>Hàm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isalpha</a:t>
            </a:r>
            <a:r>
              <a:rPr lang="en-US" dirty="0" smtClean="0">
                <a:solidFill>
                  <a:srgbClr val="0070C0"/>
                </a:solidFill>
              </a:rPr>
              <a:t>(s[i</a:t>
            </a:r>
            <a:r>
              <a:rPr lang="en-US" dirty="0">
                <a:solidFill>
                  <a:srgbClr val="0070C0"/>
                </a:solidFill>
              </a:rPr>
              <a:t>]): </a:t>
            </a:r>
            <a:r>
              <a:rPr lang="en-US" dirty="0" err="1">
                <a:solidFill>
                  <a:srgbClr val="0070C0"/>
                </a:solidFill>
              </a:rPr>
              <a:t>kiểm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tra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xem</a:t>
            </a:r>
            <a:r>
              <a:rPr lang="en-US" dirty="0">
                <a:solidFill>
                  <a:srgbClr val="0070C0"/>
                </a:solidFill>
              </a:rPr>
              <a:t> s[i] </a:t>
            </a:r>
            <a:r>
              <a:rPr lang="en-US" dirty="0" err="1">
                <a:solidFill>
                  <a:srgbClr val="0070C0"/>
                </a:solidFill>
              </a:rPr>
              <a:t>có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phải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là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ký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tự</a:t>
            </a:r>
            <a:r>
              <a:rPr lang="en-US" smtClean="0">
                <a:solidFill>
                  <a:srgbClr val="0070C0"/>
                </a:solidFill>
              </a:rPr>
              <a:t> hay </a:t>
            </a:r>
            <a:r>
              <a:rPr lang="en-US" dirty="0" err="1">
                <a:solidFill>
                  <a:srgbClr val="0070C0"/>
                </a:solidFill>
              </a:rPr>
              <a:t>không</a:t>
            </a:r>
            <a:endParaRPr lang="en-US" dirty="0">
              <a:solidFill>
                <a:srgbClr val="0070C0"/>
              </a:solidFill>
            </a:endParaRPr>
          </a:p>
          <a:p>
            <a:pPr lvl="1" algn="just"/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996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1084</TotalTime>
  <Words>101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OK1</vt:lpstr>
      <vt:lpstr>BÀI TẬP THỰC HÀNH 2</vt:lpstr>
      <vt:lpstr>Nội dung</vt:lpstr>
      <vt:lpstr>Nội dung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87</cp:revision>
  <dcterms:created xsi:type="dcterms:W3CDTF">2016-11-10T08:19:54Z</dcterms:created>
  <dcterms:modified xsi:type="dcterms:W3CDTF">2016-11-28T16:33:21Z</dcterms:modified>
</cp:coreProperties>
</file>