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79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smtClean="0"/>
              <a:t>tự,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thừa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áp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trước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Đếm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chuỗi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p, n 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bài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học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trước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Đếm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thúc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p, n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xem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ở </a:t>
            </a:r>
            <a:r>
              <a:rPr lang="en-US" dirty="0" err="1" smtClean="0">
                <a:solidFill>
                  <a:srgbClr val="0070C0"/>
                </a:solidFill>
              </a:rPr>
              <a:t>bài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học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trước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1098</TotalTime>
  <Words>105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89</cp:revision>
  <dcterms:created xsi:type="dcterms:W3CDTF">2016-11-10T08:19:54Z</dcterms:created>
  <dcterms:modified xsi:type="dcterms:W3CDTF">2016-11-30T15:00:06Z</dcterms:modified>
</cp:coreProperties>
</file>