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Ví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dụ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err="1" smtClean="0">
                <a:solidFill>
                  <a:srgbClr val="0070C0"/>
                </a:solidFill>
              </a:rPr>
              <a:t>Chuỗi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AbccbA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đối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xứng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Lưu</a:t>
            </a:r>
            <a:r>
              <a:rPr lang="en-US" dirty="0" smtClean="0">
                <a:solidFill>
                  <a:srgbClr val="0070C0"/>
                </a:solidFill>
              </a:rPr>
              <a:t> ý </a:t>
            </a:r>
            <a:r>
              <a:rPr lang="en-US" dirty="0" err="1" smtClean="0">
                <a:solidFill>
                  <a:srgbClr val="0070C0"/>
                </a:solidFill>
              </a:rPr>
              <a:t>phân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biệt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hoa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thường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Ví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dụ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Chuỗi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Abccba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xứng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16538"/>
              </p:ext>
            </p:extLst>
          </p:nvPr>
        </p:nvGraphicFramePr>
        <p:xfrm>
          <a:off x="2057400" y="3581400"/>
          <a:ext cx="5225143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6449"/>
                <a:gridCol w="746449"/>
                <a:gridCol w="746449"/>
                <a:gridCol w="746449"/>
                <a:gridCol w="746449"/>
                <a:gridCol w="746449"/>
                <a:gridCol w="7464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\0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514600" y="3810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5486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St[i]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72200" y="3810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5486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St[len-i-1</a:t>
            </a:r>
            <a:r>
              <a:rPr lang="en-US" smtClean="0"/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1117</TotalTime>
  <Words>64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4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96</cp:revision>
  <dcterms:created xsi:type="dcterms:W3CDTF">2016-11-10T08:19:54Z</dcterms:created>
  <dcterms:modified xsi:type="dcterms:W3CDTF">2016-11-30T16:24:36Z</dcterms:modified>
</cp:coreProperties>
</file>