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Kiểm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chuỗi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xuất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hiện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trong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chuỗi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nhất</a:t>
            </a:r>
            <a:r>
              <a:rPr lang="en-US" dirty="0">
                <a:solidFill>
                  <a:srgbClr val="0070C0"/>
                </a:solidFill>
              </a:rPr>
              <a:t> hay </a:t>
            </a:r>
            <a:r>
              <a:rPr lang="en-US" dirty="0" err="1">
                <a:solidFill>
                  <a:srgbClr val="0070C0"/>
                </a:solidFill>
              </a:rPr>
              <a:t>không</a:t>
            </a:r>
            <a:r>
              <a:rPr lang="en-US" dirty="0">
                <a:solidFill>
                  <a:srgbClr val="0070C0"/>
                </a:solidFill>
              </a:rPr>
              <a:t>? 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Ghép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thứ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hai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nằm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cuối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chuỗi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thứ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1111</TotalTime>
  <Words>41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5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94</cp:revision>
  <dcterms:created xsi:type="dcterms:W3CDTF">2016-11-10T08:19:54Z</dcterms:created>
  <dcterms:modified xsi:type="dcterms:W3CDTF">2016-11-30T15:05:42Z</dcterms:modified>
</cp:coreProperties>
</file>