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6" r:id="rId3"/>
    <p:sldId id="327" r:id="rId4"/>
    <p:sldId id="328" r:id="rId5"/>
    <p:sldId id="3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xx.xxx.xxx</a:t>
            </a:r>
            <a:endParaRPr lang="en-US" dirty="0" smtClean="0"/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Nhập</a:t>
            </a:r>
            <a:r>
              <a:rPr lang="en-US">
                <a:solidFill>
                  <a:srgbClr val="0070C0"/>
                </a:solidFill>
              </a:rPr>
              <a:t>: </a:t>
            </a:r>
            <a:r>
              <a:rPr lang="en-US" smtClean="0">
                <a:solidFill>
                  <a:srgbClr val="0070C0"/>
                </a:solidFill>
              </a:rPr>
              <a:t>s129t609r45u -&gt; 12960945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Kết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quả</a:t>
            </a:r>
            <a:r>
              <a:rPr lang="en-US" dirty="0">
                <a:solidFill>
                  <a:srgbClr val="0070C0"/>
                </a:solidFill>
              </a:rPr>
              <a:t>: 12.960.945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Loại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chữ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cái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Chèn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dấu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chấm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theo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cặp</a:t>
            </a:r>
            <a:r>
              <a:rPr lang="en-US" dirty="0" smtClean="0">
                <a:solidFill>
                  <a:srgbClr val="0070C0"/>
                </a:solidFill>
              </a:rPr>
              <a:t> 3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sang </a:t>
            </a:r>
            <a:r>
              <a:rPr lang="en-US" dirty="0" err="1" smtClean="0">
                <a:solidFill>
                  <a:srgbClr val="0070C0"/>
                </a:solidFill>
              </a:rPr>
              <a:t>trái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Loại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dấu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chấm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đầu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tiên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7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70C0"/>
                </a:solidFill>
              </a:rPr>
              <a:t>//ham nhap chuoi</a:t>
            </a:r>
          </a:p>
          <a:p>
            <a:r>
              <a:rPr lang="en-US" sz="2800">
                <a:solidFill>
                  <a:srgbClr val="0070C0"/>
                </a:solidFill>
              </a:rPr>
              <a:t>void Nhap(char st[]);</a:t>
            </a:r>
          </a:p>
          <a:p>
            <a:r>
              <a:rPr lang="en-US" sz="2800">
                <a:solidFill>
                  <a:srgbClr val="0070C0"/>
                </a:solidFill>
              </a:rPr>
              <a:t>//ham xuat chuoi</a:t>
            </a:r>
          </a:p>
          <a:p>
            <a:r>
              <a:rPr lang="en-US" sz="2800">
                <a:solidFill>
                  <a:srgbClr val="0070C0"/>
                </a:solidFill>
              </a:rPr>
              <a:t>void Xuat(char st</a:t>
            </a:r>
            <a:r>
              <a:rPr lang="en-US" sz="2800" smtClean="0">
                <a:solidFill>
                  <a:srgbClr val="0070C0"/>
                </a:solidFill>
              </a:rPr>
              <a:t>[]);</a:t>
            </a:r>
          </a:p>
          <a:p>
            <a:r>
              <a:rPr lang="en-US" sz="2800">
                <a:solidFill>
                  <a:srgbClr val="0070C0"/>
                </a:solidFill>
              </a:rPr>
              <a:t>//ham xoa ki tu tai vi tri p</a:t>
            </a:r>
          </a:p>
          <a:p>
            <a:r>
              <a:rPr lang="en-US" sz="2800">
                <a:solidFill>
                  <a:srgbClr val="0070C0"/>
                </a:solidFill>
              </a:rPr>
              <a:t>void Del(char st1[],int p);</a:t>
            </a:r>
          </a:p>
          <a:p>
            <a:r>
              <a:rPr lang="en-US" sz="2800" smtClean="0">
                <a:solidFill>
                  <a:srgbClr val="0070C0"/>
                </a:solidFill>
              </a:rPr>
              <a:t>//</a:t>
            </a:r>
            <a:r>
              <a:rPr lang="en-US" sz="2800">
                <a:solidFill>
                  <a:srgbClr val="0070C0"/>
                </a:solidFill>
              </a:rPr>
              <a:t>ham xoa ki tu khong phai la ki so</a:t>
            </a:r>
          </a:p>
          <a:p>
            <a:r>
              <a:rPr lang="en-US" sz="2800">
                <a:solidFill>
                  <a:srgbClr val="0070C0"/>
                </a:solidFill>
              </a:rPr>
              <a:t>void Xoachu(char st[], char st1[]);</a:t>
            </a:r>
          </a:p>
          <a:p>
            <a:r>
              <a:rPr lang="en-US" sz="2800">
                <a:solidFill>
                  <a:srgbClr val="0070C0"/>
                </a:solidFill>
              </a:rPr>
              <a:t>//ham chen ki tu ch bat ki vao chuoi tai vi tri p</a:t>
            </a:r>
          </a:p>
          <a:p>
            <a:r>
              <a:rPr lang="en-US" sz="2800">
                <a:solidFill>
                  <a:srgbClr val="0070C0"/>
                </a:solidFill>
              </a:rPr>
              <a:t>void Insertchr(char st1[],int p,char ch );</a:t>
            </a:r>
          </a:p>
          <a:p>
            <a:r>
              <a:rPr lang="en-US" sz="2800">
                <a:solidFill>
                  <a:srgbClr val="0070C0"/>
                </a:solidFill>
              </a:rPr>
              <a:t>//ham chen dau cham vao chuoi</a:t>
            </a:r>
          </a:p>
          <a:p>
            <a:r>
              <a:rPr lang="en-US" sz="2800">
                <a:solidFill>
                  <a:srgbClr val="0070C0"/>
                </a:solidFill>
              </a:rPr>
              <a:t>void Insertdaucham(char st1</a:t>
            </a:r>
            <a:r>
              <a:rPr lang="en-US" sz="2800" smtClean="0">
                <a:solidFill>
                  <a:srgbClr val="0070C0"/>
                </a:solidFill>
              </a:rPr>
              <a:t>[]);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9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1125</TotalTime>
  <Words>166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OK1</vt:lpstr>
      <vt:lpstr>BÀI TẬP TỰ THỰC HÀNH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98</cp:revision>
  <dcterms:created xsi:type="dcterms:W3CDTF">2016-11-10T08:19:54Z</dcterms:created>
  <dcterms:modified xsi:type="dcterms:W3CDTF">2016-11-30T16:49:11Z</dcterms:modified>
</cp:coreProperties>
</file>