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326" r:id="rId3"/>
    <p:sldId id="327" r:id="rId4"/>
    <p:sldId id="304"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B9D7"/>
    <a:srgbClr val="808080"/>
    <a:srgbClr val="969696"/>
    <a:srgbClr val="FF7F00"/>
    <a:srgbClr val="000000"/>
    <a:srgbClr val="333333"/>
    <a:srgbClr val="EC2C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66" d="100"/>
          <a:sy n="66" d="100"/>
        </p:scale>
        <p:origin x="-1476" y="-27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0EF85-4A41-45D6-A549-9AEC42253074}" type="datetimeFigureOut">
              <a:rPr lang="en-US" smtClean="0"/>
              <a:t>11/23/2016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BF200B-8160-4A3D-ABF0-2A267F002580}" type="slidenum">
              <a:rPr lang="en-US" smtClean="0"/>
              <a:t>‹#›</a:t>
            </a:fld>
            <a:endParaRPr lang="en-US"/>
          </a:p>
        </p:txBody>
      </p:sp>
    </p:spTree>
    <p:extLst>
      <p:ext uri="{BB962C8B-B14F-4D97-AF65-F5344CB8AC3E}">
        <p14:creationId xmlns:p14="http://schemas.microsoft.com/office/powerpoint/2010/main" val="18320422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F2EDDF-53BD-43A0-BA3A-2C1DA5B1E410}" type="slidenum">
              <a:rPr lang="en-US"/>
              <a:pPr/>
              <a:t>‹#›</a:t>
            </a:fld>
            <a:endParaRPr lang="en-US"/>
          </a:p>
        </p:txBody>
      </p:sp>
    </p:spTree>
    <p:extLst>
      <p:ext uri="{BB962C8B-B14F-4D97-AF65-F5344CB8AC3E}">
        <p14:creationId xmlns:p14="http://schemas.microsoft.com/office/powerpoint/2010/main" val="61722019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ahLst/>
            <a:cxnLst>
              <a:cxn ang="0">
                <a:pos x="0" y="1678"/>
              </a:cxn>
              <a:cxn ang="0">
                <a:pos x="0" y="1134"/>
              </a:cxn>
              <a:cxn ang="0">
                <a:pos x="1406" y="0"/>
              </a:cxn>
              <a:cxn ang="0">
                <a:pos x="1406" y="91"/>
              </a:cxn>
              <a:cxn ang="0">
                <a:pos x="0" y="1678"/>
              </a:cxn>
            </a:cxnLst>
            <a:rect l="0" t="0" r="r" b="b"/>
            <a:pathLst>
              <a:path w="1406" h="1678">
                <a:moveTo>
                  <a:pt x="0" y="1678"/>
                </a:moveTo>
                <a:lnTo>
                  <a:pt x="0" y="1134"/>
                </a:lnTo>
                <a:lnTo>
                  <a:pt x="1406" y="0"/>
                </a:lnTo>
                <a:lnTo>
                  <a:pt x="1406" y="91"/>
                </a:lnTo>
                <a:lnTo>
                  <a:pt x="0" y="1678"/>
                </a:lnTo>
                <a:close/>
              </a:path>
            </a:pathLst>
          </a:custGeom>
          <a:solidFill>
            <a:srgbClr val="E0E0E0"/>
          </a:solidFill>
          <a:ln w="9525">
            <a:noFill/>
            <a:round/>
            <a:headEnd/>
            <a:tailEnd/>
          </a:ln>
          <a:effectLst/>
        </p:spPr>
        <p:txBody>
          <a:bodyPr/>
          <a:lstStyle/>
          <a:p>
            <a:endParaRPr lang="en-US"/>
          </a:p>
        </p:txBody>
      </p:sp>
      <p:pic>
        <p:nvPicPr>
          <p:cNvPr id="4103" name="Picture 7" descr="9"/>
          <p:cNvPicPr>
            <a:picLocks noChangeAspect="1" noChangeArrowheads="1"/>
          </p:cNvPicPr>
          <p:nvPr/>
        </p:nvPicPr>
        <p:blipFill>
          <a:blip r:embed="rId2"/>
          <a:srcRect/>
          <a:stretch>
            <a:fillRect/>
          </a:stretch>
        </p:blipFill>
        <p:spPr bwMode="gray">
          <a:xfrm>
            <a:off x="1447800" y="1782763"/>
            <a:ext cx="7359650" cy="1609725"/>
          </a:xfrm>
          <a:prstGeom prst="rect">
            <a:avLst/>
          </a:prstGeom>
          <a:noFill/>
        </p:spPr>
      </p:pic>
      <p:sp>
        <p:nvSpPr>
          <p:cNvPr id="4104" name="Freeform 8"/>
          <p:cNvSpPr>
            <a:spLocks/>
          </p:cNvSpPr>
          <p:nvPr/>
        </p:nvSpPr>
        <p:spPr bwMode="gray">
          <a:xfrm>
            <a:off x="568325" y="-9525"/>
            <a:ext cx="1784350" cy="6875463"/>
          </a:xfrm>
          <a:custGeom>
            <a:avLst/>
            <a:gdLst/>
            <a:ahLst/>
            <a:cxnLst>
              <a:cxn ang="0">
                <a:pos x="0" y="0"/>
              </a:cxn>
              <a:cxn ang="0">
                <a:pos x="490" y="2"/>
              </a:cxn>
              <a:cxn ang="0">
                <a:pos x="1124" y="1373"/>
              </a:cxn>
              <a:cxn ang="0">
                <a:pos x="1124" y="2036"/>
              </a:cxn>
              <a:cxn ang="0">
                <a:pos x="889" y="4343"/>
              </a:cxn>
              <a:cxn ang="0">
                <a:pos x="526" y="4343"/>
              </a:cxn>
              <a:cxn ang="0">
                <a:pos x="1079" y="2031"/>
              </a:cxn>
              <a:cxn ang="0">
                <a:pos x="1079" y="1383"/>
              </a:cxn>
              <a:cxn ang="0">
                <a:pos x="0" y="0"/>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w="9525" cap="flat" cmpd="sng">
            <a:noFill/>
            <a:prstDash val="solid"/>
            <a:round/>
            <a:headEnd type="none" w="med" len="med"/>
            <a:tailEnd type="none" w="med" len="med"/>
          </a:ln>
          <a:effectLst/>
        </p:spPr>
        <p:txBody>
          <a:bodyPr/>
          <a:lstStyle/>
          <a:p>
            <a:endParaRPr lang="en-US"/>
          </a:p>
        </p:txBody>
      </p:sp>
      <p:sp>
        <p:nvSpPr>
          <p:cNvPr id="4105" name="Freeform 9"/>
          <p:cNvSpPr>
            <a:spLocks/>
          </p:cNvSpPr>
          <p:nvPr/>
        </p:nvSpPr>
        <p:spPr bwMode="gray">
          <a:xfrm>
            <a:off x="-12700" y="-9525"/>
            <a:ext cx="2392363" cy="6880225"/>
          </a:xfrm>
          <a:custGeom>
            <a:avLst/>
            <a:gdLst/>
            <a:ahLst/>
            <a:cxnLst>
              <a:cxn ang="0">
                <a:pos x="181" y="0"/>
              </a:cxn>
              <a:cxn ang="0">
                <a:pos x="1507" y="1379"/>
              </a:cxn>
              <a:cxn ang="0">
                <a:pos x="1507" y="2036"/>
              </a:cxn>
              <a:cxn ang="0">
                <a:pos x="727" y="4334"/>
              </a:cxn>
              <a:cxn ang="0">
                <a:pos x="2" y="4334"/>
              </a:cxn>
              <a:cxn ang="0">
                <a:pos x="2" y="4162"/>
              </a:cxn>
              <a:cxn ang="0">
                <a:pos x="1441" y="1936"/>
              </a:cxn>
              <a:cxn ang="0">
                <a:pos x="1441" y="1447"/>
              </a:cxn>
              <a:cxn ang="0">
                <a:pos x="8" y="434"/>
              </a:cxn>
              <a:cxn ang="0">
                <a:pos x="0" y="6"/>
              </a:cxn>
              <a:cxn ang="0">
                <a:pos x="181" y="0"/>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w="9525">
            <a:noFill/>
            <a:round/>
            <a:headEnd/>
            <a:tailEnd/>
          </a:ln>
          <a:effectLst/>
        </p:spPr>
        <p:txBody>
          <a:bodyPr/>
          <a:lstStyle/>
          <a:p>
            <a:endParaRPr lang="en-US"/>
          </a:p>
        </p:txBody>
      </p:sp>
      <p:sp>
        <p:nvSpPr>
          <p:cNvPr id="4106" name="Freeform 10"/>
          <p:cNvSpPr>
            <a:spLocks/>
          </p:cNvSpPr>
          <p:nvPr/>
        </p:nvSpPr>
        <p:spPr bwMode="gray">
          <a:xfrm>
            <a:off x="2557463" y="0"/>
            <a:ext cx="3022600" cy="6858000"/>
          </a:xfrm>
          <a:custGeom>
            <a:avLst/>
            <a:gdLst/>
            <a:ahLst/>
            <a:cxnLst>
              <a:cxn ang="0">
                <a:pos x="1904" y="0"/>
              </a:cxn>
              <a:cxn ang="0">
                <a:pos x="1178" y="0"/>
              </a:cxn>
              <a:cxn ang="0">
                <a:pos x="0" y="1342"/>
              </a:cxn>
              <a:cxn ang="0">
                <a:pos x="0" y="1950"/>
              </a:cxn>
              <a:cxn ang="0">
                <a:pos x="498" y="4354"/>
              </a:cxn>
              <a:cxn ang="0">
                <a:pos x="1088" y="4354"/>
              </a:cxn>
              <a:cxn ang="0">
                <a:pos x="44" y="1985"/>
              </a:cxn>
              <a:cxn ang="0">
                <a:pos x="44" y="1361"/>
              </a:cxn>
              <a:cxn ang="0">
                <a:pos x="1904" y="0"/>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w="9525">
            <a:noFill/>
            <a:round/>
            <a:headEnd/>
            <a:tailEnd/>
          </a:ln>
          <a:effectLst/>
        </p:spPr>
        <p:txBody>
          <a:bodyPr/>
          <a:lstStyle/>
          <a:p>
            <a:endParaRPr lang="en-US"/>
          </a:p>
        </p:txBody>
      </p:sp>
      <p:sp>
        <p:nvSpPr>
          <p:cNvPr id="4107" name="Freeform 11"/>
          <p:cNvSpPr>
            <a:spLocks/>
          </p:cNvSpPr>
          <p:nvPr/>
        </p:nvSpPr>
        <p:spPr bwMode="gray">
          <a:xfrm>
            <a:off x="2959100" y="-14288"/>
            <a:ext cx="2711450" cy="1887538"/>
          </a:xfrm>
          <a:custGeom>
            <a:avLst/>
            <a:gdLst/>
            <a:ahLst/>
            <a:cxnLst>
              <a:cxn ang="0">
                <a:pos x="1708" y="1"/>
              </a:cxn>
              <a:cxn ang="0">
                <a:pos x="1379" y="0"/>
              </a:cxn>
              <a:cxn ang="0">
                <a:pos x="0" y="1189"/>
              </a:cxn>
              <a:cxn ang="0">
                <a:pos x="1708" y="1"/>
              </a:cxn>
            </a:cxnLst>
            <a:rect l="0" t="0" r="r" b="b"/>
            <a:pathLst>
              <a:path w="1708" h="1189">
                <a:moveTo>
                  <a:pt x="1708" y="1"/>
                </a:moveTo>
                <a:lnTo>
                  <a:pt x="1379" y="0"/>
                </a:lnTo>
                <a:lnTo>
                  <a:pt x="0" y="1189"/>
                </a:lnTo>
                <a:lnTo>
                  <a:pt x="1708" y="1"/>
                </a:lnTo>
                <a:close/>
              </a:path>
            </a:pathLst>
          </a:custGeom>
          <a:solidFill>
            <a:srgbClr val="FFFFFF">
              <a:alpha val="50000"/>
            </a:srgbClr>
          </a:solidFill>
          <a:ln w="9525">
            <a:noFill/>
            <a:round/>
            <a:headEnd/>
            <a:tailEnd/>
          </a:ln>
          <a:effectLst/>
        </p:spPr>
        <p:txBody>
          <a:bodyPr/>
          <a:lstStyle/>
          <a:p>
            <a:endParaRPr lang="en-US"/>
          </a:p>
        </p:txBody>
      </p:sp>
      <p:sp>
        <p:nvSpPr>
          <p:cNvPr id="4109" name="Freeform 13"/>
          <p:cNvSpPr>
            <a:spLocks/>
          </p:cNvSpPr>
          <p:nvPr/>
        </p:nvSpPr>
        <p:spPr bwMode="gray">
          <a:xfrm>
            <a:off x="2498725" y="-9525"/>
            <a:ext cx="6105525" cy="6867525"/>
          </a:xfrm>
          <a:custGeom>
            <a:avLst/>
            <a:gdLst/>
            <a:ahLst/>
            <a:cxnLst>
              <a:cxn ang="0">
                <a:pos x="3665" y="0"/>
              </a:cxn>
              <a:cxn ang="0">
                <a:pos x="2122" y="0"/>
              </a:cxn>
              <a:cxn ang="0">
                <a:pos x="0" y="1339"/>
              </a:cxn>
              <a:cxn ang="0">
                <a:pos x="0" y="1950"/>
              </a:cxn>
              <a:cxn ang="0">
                <a:pos x="1215" y="4354"/>
              </a:cxn>
              <a:cxn ang="0">
                <a:pos x="1941" y="4354"/>
              </a:cxn>
              <a:cxn ang="0">
                <a:pos x="72" y="1877"/>
              </a:cxn>
              <a:cxn ang="0">
                <a:pos x="72" y="1361"/>
              </a:cxn>
              <a:cxn ang="0">
                <a:pos x="3846" y="0"/>
              </a:cxn>
              <a:cxn ang="0">
                <a:pos x="2122" y="0"/>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w="9525">
            <a:noFill/>
            <a:round/>
            <a:headEnd/>
            <a:tailEnd/>
          </a:ln>
          <a:effectLst/>
        </p:spPr>
        <p:txBody>
          <a:bodyPr/>
          <a:lstStyle/>
          <a:p>
            <a:endParaRPr lang="en-US"/>
          </a:p>
        </p:txBody>
      </p:sp>
      <p:sp>
        <p:nvSpPr>
          <p:cNvPr id="4110" name="Freeform 14"/>
          <p:cNvSpPr>
            <a:spLocks/>
          </p:cNvSpPr>
          <p:nvPr/>
        </p:nvSpPr>
        <p:spPr bwMode="gray">
          <a:xfrm>
            <a:off x="-9525" y="185738"/>
            <a:ext cx="2246313" cy="5984875"/>
          </a:xfrm>
          <a:custGeom>
            <a:avLst/>
            <a:gdLst/>
            <a:ahLst/>
            <a:cxnLst>
              <a:cxn ang="0">
                <a:pos x="0" y="0"/>
              </a:cxn>
              <a:cxn ang="0">
                <a:pos x="1415" y="1197"/>
              </a:cxn>
              <a:cxn ang="0">
                <a:pos x="1415" y="1862"/>
              </a:cxn>
              <a:cxn ang="0">
                <a:pos x="0" y="3770"/>
              </a:cxn>
              <a:cxn ang="0">
                <a:pos x="0" y="3272"/>
              </a:cxn>
              <a:cxn ang="0">
                <a:pos x="1376" y="1801"/>
              </a:cxn>
              <a:cxn ang="0">
                <a:pos x="1376" y="1272"/>
              </a:cxn>
              <a:cxn ang="0">
                <a:pos x="6" y="962"/>
              </a:cxn>
              <a:cxn ang="0">
                <a:pos x="0" y="0"/>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w="9525">
            <a:noFill/>
            <a:round/>
            <a:headEnd/>
            <a:tailEnd/>
          </a:ln>
          <a:effectLst/>
        </p:spPr>
        <p:txBody>
          <a:bodyPr/>
          <a:lstStyle/>
          <a:p>
            <a:endParaRPr lang="en-US"/>
          </a:p>
        </p:txBody>
      </p:sp>
      <p:sp>
        <p:nvSpPr>
          <p:cNvPr id="4111" name="Freeform 15"/>
          <p:cNvSpPr>
            <a:spLocks/>
          </p:cNvSpPr>
          <p:nvPr/>
        </p:nvSpPr>
        <p:spPr bwMode="gray">
          <a:xfrm>
            <a:off x="2608263" y="642938"/>
            <a:ext cx="6540500" cy="6215062"/>
          </a:xfrm>
          <a:custGeom>
            <a:avLst/>
            <a:gdLst/>
            <a:ahLst/>
            <a:cxnLst>
              <a:cxn ang="0">
                <a:pos x="4115" y="0"/>
              </a:cxn>
              <a:cxn ang="0">
                <a:pos x="4120" y="500"/>
              </a:cxn>
              <a:cxn ang="0">
                <a:pos x="61" y="1059"/>
              </a:cxn>
              <a:cxn ang="0">
                <a:pos x="61" y="1466"/>
              </a:cxn>
              <a:cxn ang="0">
                <a:pos x="2419" y="3915"/>
              </a:cxn>
              <a:cxn ang="0">
                <a:pos x="1830" y="3915"/>
              </a:cxn>
              <a:cxn ang="0">
                <a:pos x="0" y="1449"/>
              </a:cxn>
              <a:cxn ang="0">
                <a:pos x="0" y="967"/>
              </a:cxn>
              <a:cxn ang="0">
                <a:pos x="4115" y="0"/>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w="9525">
            <a:noFill/>
            <a:round/>
            <a:headEnd/>
            <a:tailEnd/>
          </a:ln>
          <a:effectLst/>
        </p:spPr>
        <p:txBody>
          <a:bodyPr/>
          <a:lstStyle/>
          <a:p>
            <a:endParaRPr lang="en-US"/>
          </a:p>
        </p:txBody>
      </p:sp>
      <p:sp>
        <p:nvSpPr>
          <p:cNvPr id="4112" name="Freeform 16"/>
          <p:cNvSpPr>
            <a:spLocks/>
          </p:cNvSpPr>
          <p:nvPr/>
        </p:nvSpPr>
        <p:spPr bwMode="gray">
          <a:xfrm>
            <a:off x="2586038" y="-17463"/>
            <a:ext cx="6557962" cy="6875463"/>
          </a:xfrm>
          <a:custGeom>
            <a:avLst/>
            <a:gdLst/>
            <a:ahLst/>
            <a:cxnLst>
              <a:cxn ang="0">
                <a:pos x="4131" y="0"/>
              </a:cxn>
              <a:cxn ang="0">
                <a:pos x="4126" y="494"/>
              </a:cxn>
              <a:cxn ang="0">
                <a:pos x="55" y="1404"/>
              </a:cxn>
              <a:cxn ang="0">
                <a:pos x="55" y="1853"/>
              </a:cxn>
              <a:cxn ang="0">
                <a:pos x="3156" y="4348"/>
              </a:cxn>
              <a:cxn ang="0">
                <a:pos x="2067" y="4348"/>
              </a:cxn>
              <a:cxn ang="0">
                <a:pos x="0" y="1882"/>
              </a:cxn>
              <a:cxn ang="0">
                <a:pos x="0" y="1355"/>
              </a:cxn>
              <a:cxn ang="0">
                <a:pos x="3615" y="0"/>
              </a:cxn>
              <a:cxn ang="0">
                <a:pos x="4131" y="0"/>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w="9525">
            <a:noFill/>
            <a:round/>
            <a:headEnd/>
            <a:tailEnd/>
          </a:ln>
          <a:effectLst/>
        </p:spPr>
        <p:txBody>
          <a:bodyPr/>
          <a:lstStyle/>
          <a:p>
            <a:endParaRPr lang="en-US"/>
          </a:p>
        </p:txBody>
      </p:sp>
      <p:sp>
        <p:nvSpPr>
          <p:cNvPr id="4113" name="Freeform 17"/>
          <p:cNvSpPr>
            <a:spLocks/>
          </p:cNvSpPr>
          <p:nvPr/>
        </p:nvSpPr>
        <p:spPr bwMode="gray">
          <a:xfrm>
            <a:off x="2771775" y="-26988"/>
            <a:ext cx="5761038" cy="2087563"/>
          </a:xfrm>
          <a:custGeom>
            <a:avLst/>
            <a:gdLst/>
            <a:ahLst/>
            <a:cxnLst>
              <a:cxn ang="0">
                <a:pos x="0" y="1315"/>
              </a:cxn>
              <a:cxn ang="0">
                <a:pos x="2858" y="0"/>
              </a:cxn>
              <a:cxn ang="0">
                <a:pos x="3629" y="0"/>
              </a:cxn>
              <a:cxn ang="0">
                <a:pos x="0" y="1315"/>
              </a:cxn>
            </a:cxnLst>
            <a:rect l="0" t="0" r="r" b="b"/>
            <a:pathLst>
              <a:path w="3629" h="1315">
                <a:moveTo>
                  <a:pt x="0" y="1315"/>
                </a:moveTo>
                <a:lnTo>
                  <a:pt x="2858" y="0"/>
                </a:lnTo>
                <a:lnTo>
                  <a:pt x="3629" y="0"/>
                </a:lnTo>
                <a:lnTo>
                  <a:pt x="0" y="1315"/>
                </a:lnTo>
                <a:close/>
              </a:path>
            </a:pathLst>
          </a:custGeom>
          <a:solidFill>
            <a:srgbClr val="FFFFFF">
              <a:alpha val="50000"/>
            </a:srgbClr>
          </a:solidFill>
          <a:ln w="9525">
            <a:noFill/>
            <a:round/>
            <a:headEnd/>
            <a:tailEnd/>
          </a:ln>
          <a:effectLst/>
        </p:spPr>
        <p:txBody>
          <a:bodyPr/>
          <a:lstStyle/>
          <a:p>
            <a:endParaRPr lang="en-US"/>
          </a:p>
        </p:txBody>
      </p:sp>
      <p:sp>
        <p:nvSpPr>
          <p:cNvPr id="4114" name="Freeform 18"/>
          <p:cNvSpPr>
            <a:spLocks/>
          </p:cNvSpPr>
          <p:nvPr/>
        </p:nvSpPr>
        <p:spPr bwMode="gray">
          <a:xfrm>
            <a:off x="2555875" y="2924175"/>
            <a:ext cx="3384550" cy="3944938"/>
          </a:xfrm>
          <a:custGeom>
            <a:avLst/>
            <a:gdLst/>
            <a:ahLst/>
            <a:cxnLst>
              <a:cxn ang="0">
                <a:pos x="0" y="0"/>
              </a:cxn>
              <a:cxn ang="0">
                <a:pos x="2132" y="2495"/>
              </a:cxn>
              <a:cxn ang="0">
                <a:pos x="1814" y="2495"/>
              </a:cxn>
              <a:cxn ang="0">
                <a:pos x="0" y="0"/>
              </a:cxn>
            </a:cxnLst>
            <a:rect l="0" t="0" r="r" b="b"/>
            <a:pathLst>
              <a:path w="2132" h="2495">
                <a:moveTo>
                  <a:pt x="0" y="0"/>
                </a:moveTo>
                <a:lnTo>
                  <a:pt x="2132" y="2495"/>
                </a:lnTo>
                <a:lnTo>
                  <a:pt x="1814" y="2495"/>
                </a:lnTo>
                <a:lnTo>
                  <a:pt x="0" y="0"/>
                </a:lnTo>
                <a:close/>
              </a:path>
            </a:pathLst>
          </a:custGeom>
          <a:solidFill>
            <a:srgbClr val="FFFFFF">
              <a:alpha val="35001"/>
            </a:srgbClr>
          </a:solidFill>
          <a:ln w="9525">
            <a:noFill/>
            <a:round/>
            <a:headEnd/>
            <a:tailEnd/>
          </a:ln>
          <a:effectLst/>
        </p:spPr>
        <p:txBody>
          <a:bodyPr/>
          <a:lstStyle/>
          <a:p>
            <a:endParaRPr lang="en-US"/>
          </a:p>
        </p:txBody>
      </p:sp>
      <p:sp>
        <p:nvSpPr>
          <p:cNvPr id="4120" name="Freeform 24"/>
          <p:cNvSpPr>
            <a:spLocks/>
          </p:cNvSpPr>
          <p:nvPr/>
        </p:nvSpPr>
        <p:spPr bwMode="gray">
          <a:xfrm>
            <a:off x="-19050" y="180975"/>
            <a:ext cx="2262188" cy="1914525"/>
          </a:xfrm>
          <a:custGeom>
            <a:avLst/>
            <a:gdLst/>
            <a:ahLst/>
            <a:cxnLst>
              <a:cxn ang="0">
                <a:pos x="1425" y="1206"/>
              </a:cxn>
              <a:cxn ang="0">
                <a:pos x="0" y="0"/>
              </a:cxn>
              <a:cxn ang="0">
                <a:pos x="0" y="186"/>
              </a:cxn>
              <a:cxn ang="0">
                <a:pos x="1425" y="1206"/>
              </a:cxn>
            </a:cxnLst>
            <a:rect l="0" t="0" r="r" b="b"/>
            <a:pathLst>
              <a:path w="1425" h="1206">
                <a:moveTo>
                  <a:pt x="1425" y="1206"/>
                </a:moveTo>
                <a:lnTo>
                  <a:pt x="0" y="0"/>
                </a:lnTo>
                <a:lnTo>
                  <a:pt x="0" y="186"/>
                </a:lnTo>
                <a:lnTo>
                  <a:pt x="1425" y="1206"/>
                </a:lnTo>
                <a:close/>
              </a:path>
            </a:pathLst>
          </a:custGeom>
          <a:solidFill>
            <a:srgbClr val="333333">
              <a:alpha val="39999"/>
            </a:srgbClr>
          </a:solidFill>
          <a:ln w="9525">
            <a:noFill/>
            <a:round/>
            <a:headEnd/>
            <a:tailEnd/>
          </a:ln>
          <a:effectLst/>
        </p:spPr>
        <p:txBody>
          <a:bodyPr/>
          <a:lstStyle/>
          <a:p>
            <a:endParaRPr lang="en-US"/>
          </a:p>
        </p:txBody>
      </p:sp>
      <p:sp>
        <p:nvSpPr>
          <p:cNvPr id="4121" name="Freeform 25"/>
          <p:cNvSpPr>
            <a:spLocks/>
          </p:cNvSpPr>
          <p:nvPr/>
        </p:nvSpPr>
        <p:spPr bwMode="gray">
          <a:xfrm>
            <a:off x="-12700" y="3105150"/>
            <a:ext cx="2327275" cy="3762375"/>
          </a:xfrm>
          <a:custGeom>
            <a:avLst/>
            <a:gdLst/>
            <a:ahLst/>
            <a:cxnLst>
              <a:cxn ang="0">
                <a:pos x="0" y="2248"/>
              </a:cxn>
              <a:cxn ang="0">
                <a:pos x="1466" y="0"/>
              </a:cxn>
              <a:cxn ang="0">
                <a:pos x="194" y="2370"/>
              </a:cxn>
              <a:cxn ang="0">
                <a:pos x="4" y="2364"/>
              </a:cxn>
              <a:cxn ang="0">
                <a:pos x="0" y="2248"/>
              </a:cxn>
            </a:cxnLst>
            <a:rect l="0" t="0" r="r" b="b"/>
            <a:pathLst>
              <a:path w="1466" h="2370">
                <a:moveTo>
                  <a:pt x="0" y="2248"/>
                </a:moveTo>
                <a:lnTo>
                  <a:pt x="1466" y="0"/>
                </a:lnTo>
                <a:lnTo>
                  <a:pt x="194" y="2370"/>
                </a:lnTo>
                <a:lnTo>
                  <a:pt x="4" y="2364"/>
                </a:lnTo>
                <a:lnTo>
                  <a:pt x="0" y="2248"/>
                </a:lnTo>
                <a:close/>
              </a:path>
            </a:pathLst>
          </a:custGeom>
          <a:solidFill>
            <a:schemeClr val="folHlink"/>
          </a:solidFill>
          <a:ln w="9525">
            <a:noFill/>
            <a:round/>
            <a:headEnd/>
            <a:tailEnd/>
          </a:ln>
          <a:effectLst/>
        </p:spPr>
        <p:txBody>
          <a:bodyPr/>
          <a:lstStyle/>
          <a:p>
            <a:endParaRPr lang="en-US"/>
          </a:p>
        </p:txBody>
      </p:sp>
      <p:sp>
        <p:nvSpPr>
          <p:cNvPr id="4122" name="Freeform 26"/>
          <p:cNvSpPr>
            <a:spLocks/>
          </p:cNvSpPr>
          <p:nvPr/>
        </p:nvSpPr>
        <p:spPr bwMode="gray">
          <a:xfrm>
            <a:off x="-9525" y="1403350"/>
            <a:ext cx="2317750" cy="5265738"/>
          </a:xfrm>
          <a:custGeom>
            <a:avLst/>
            <a:gdLst/>
            <a:ahLst/>
            <a:cxnLst>
              <a:cxn ang="0">
                <a:pos x="6" y="0"/>
              </a:cxn>
              <a:cxn ang="0">
                <a:pos x="6" y="643"/>
              </a:cxn>
              <a:cxn ang="0">
                <a:pos x="1410" y="564"/>
              </a:cxn>
              <a:cxn ang="0">
                <a:pos x="1410" y="1049"/>
              </a:cxn>
              <a:cxn ang="0">
                <a:pos x="0" y="2852"/>
              </a:cxn>
              <a:cxn ang="0">
                <a:pos x="0" y="3317"/>
              </a:cxn>
              <a:cxn ang="0">
                <a:pos x="1460" y="1062"/>
              </a:cxn>
              <a:cxn ang="0">
                <a:pos x="1460" y="505"/>
              </a:cxn>
              <a:cxn ang="0">
                <a:pos x="6" y="0"/>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w="9525">
            <a:noFill/>
            <a:round/>
            <a:headEnd/>
            <a:tailEnd/>
          </a:ln>
          <a:effectLst/>
        </p:spPr>
        <p:txBody>
          <a:bodyPr/>
          <a:lstStyle/>
          <a:p>
            <a:endParaRPr lang="en-US"/>
          </a:p>
        </p:txBody>
      </p:sp>
      <p:grpSp>
        <p:nvGrpSpPr>
          <p:cNvPr id="4132" name="Group 36"/>
          <p:cNvGrpSpPr>
            <a:grpSpLocks/>
          </p:cNvGrpSpPr>
          <p:nvPr userDrawn="1"/>
        </p:nvGrpSpPr>
        <p:grpSpPr bwMode="auto">
          <a:xfrm>
            <a:off x="0" y="0"/>
            <a:ext cx="9153525" cy="6886575"/>
            <a:chOff x="0" y="0"/>
            <a:chExt cx="5760" cy="4326"/>
          </a:xfrm>
        </p:grpSpPr>
        <p:pic>
          <p:nvPicPr>
            <p:cNvPr id="4131" name="Picture 35" descr="11"/>
            <p:cNvPicPr>
              <a:picLocks noChangeAspect="1" noChangeArrowheads="1"/>
            </p:cNvPicPr>
            <p:nvPr userDrawn="1"/>
          </p:nvPicPr>
          <p:blipFill>
            <a:blip r:embed="rId3"/>
            <a:srcRect/>
            <a:stretch>
              <a:fillRect/>
            </a:stretch>
          </p:blipFill>
          <p:spPr bwMode="gray">
            <a:xfrm>
              <a:off x="0" y="0"/>
              <a:ext cx="5760" cy="4326"/>
            </a:xfrm>
            <a:prstGeom prst="rect">
              <a:avLst/>
            </a:prstGeom>
            <a:noFill/>
          </p:spPr>
        </p:pic>
        <p:sp>
          <p:nvSpPr>
            <p:cNvPr id="4123" name="Rectangle 27"/>
            <p:cNvSpPr>
              <a:spLocks noChangeArrowheads="1"/>
            </p:cNvSpPr>
            <p:nvPr userDrawn="1"/>
          </p:nvSpPr>
          <p:spPr bwMode="gray">
            <a:xfrm>
              <a:off x="212" y="462"/>
              <a:ext cx="5334" cy="3402"/>
            </a:xfrm>
            <a:prstGeom prst="rect">
              <a:avLst/>
            </a:prstGeom>
            <a:noFill/>
            <a:ln w="12700">
              <a:noFill/>
              <a:miter lim="800000"/>
              <a:headEnd/>
              <a:tailEnd/>
            </a:ln>
            <a:effectLst/>
          </p:spPr>
          <p:txBody>
            <a:bodyPr wrap="none" anchor="ctr"/>
            <a:lstStyle/>
            <a:p>
              <a:endParaRPr lang="en-US"/>
            </a:p>
          </p:txBody>
        </p:sp>
      </p:grpSp>
      <p:sp>
        <p:nvSpPr>
          <p:cNvPr id="4098" name="Rectangle 2"/>
          <p:cNvSpPr>
            <a:spLocks noGrp="1" noChangeArrowheads="1"/>
          </p:cNvSpPr>
          <p:nvPr>
            <p:ph type="ctrTitle"/>
          </p:nvPr>
        </p:nvSpPr>
        <p:spPr>
          <a:xfrm>
            <a:off x="914400" y="3076575"/>
            <a:ext cx="7772400" cy="885825"/>
          </a:xfrm>
        </p:spPr>
        <p:txBody>
          <a:bodyPr/>
          <a:lstStyle>
            <a:lvl1pPr algn="r">
              <a:defRPr/>
            </a:lvl1pPr>
          </a:lstStyle>
          <a:p>
            <a:r>
              <a:rPr lang="en-US" dirty="0" smtClean="0"/>
              <a:t>Click to edit Master title style</a:t>
            </a:r>
            <a:endParaRPr lang="en-US" dirty="0"/>
          </a:p>
        </p:txBody>
      </p:sp>
      <p:sp>
        <p:nvSpPr>
          <p:cNvPr id="4102" name="Rectangle 6"/>
          <p:cNvSpPr>
            <a:spLocks noGrp="1" noChangeArrowheads="1"/>
          </p:cNvSpPr>
          <p:nvPr>
            <p:ph type="sldNum" sz="quarter" idx="4"/>
          </p:nvPr>
        </p:nvSpPr>
        <p:spPr>
          <a:xfrm>
            <a:off x="8337550" y="6550025"/>
            <a:ext cx="577850" cy="307975"/>
          </a:xfrm>
          <a:prstGeom prst="rect">
            <a:avLst/>
          </a:prstGeom>
        </p:spPr>
        <p:txBody>
          <a:bodyPr/>
          <a:lstStyle>
            <a:lvl1pPr algn="r">
              <a:defRPr sz="1200"/>
            </a:lvl1pPr>
          </a:lstStyle>
          <a:p>
            <a:fld id="{24B4B975-FFD3-492F-80D6-2F8E30D6D490}" type="slidenum">
              <a:rPr lang="en-US" smtClean="0"/>
              <a:pPr/>
              <a:t>‹#›</a:t>
            </a:fld>
            <a:endParaRPr lang="en-US" dirty="0"/>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p:spPr>
        <p:txBody>
          <a:bodyPr wrap="none" anchor="ct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163" y="76200"/>
            <a:ext cx="8326437" cy="630237"/>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48288" y="6593392"/>
            <a:ext cx="505760" cy="304800"/>
          </a:xfrm>
          <a:prstGeom prst="rect">
            <a:avLst/>
          </a:prstGeom>
        </p:spPr>
        <p:txBody>
          <a:bodyPr/>
          <a:lstStyle>
            <a:lvl1pPr algn="r">
              <a:defRPr sz="1200"/>
            </a:lvl1pPr>
          </a:lstStyle>
          <a:p>
            <a:fld id="{B8312829-49E3-4E17-B3A1-69417714C48C}" type="slidenum">
              <a:rPr lang="en-US" smtClean="0"/>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a:xfrm>
            <a:off x="8735360" y="6583878"/>
            <a:ext cx="408640" cy="304800"/>
          </a:xfrm>
          <a:prstGeom prst="rect">
            <a:avLst/>
          </a:prstGeom>
        </p:spPr>
        <p:txBody>
          <a:bodyPr/>
          <a:lstStyle>
            <a:lvl1pPr>
              <a:defRPr sz="1400"/>
            </a:lvl1pPr>
          </a:lstStyle>
          <a:p>
            <a:fld id="{4453330E-6C32-4BFE-8810-01D51B7355A9}" type="slidenum">
              <a:rPr lang="en-US" smtClean="0"/>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8714440" y="6576950"/>
            <a:ext cx="429560" cy="304800"/>
          </a:xfrm>
          <a:prstGeom prst="rect">
            <a:avLst/>
          </a:prstGeom>
        </p:spPr>
        <p:txBody>
          <a:bodyPr/>
          <a:lstStyle>
            <a:lvl1pPr>
              <a:defRPr sz="1400"/>
            </a:lvl1pPr>
          </a:lstStyle>
          <a:p>
            <a:fld id="{87B6DCF0-D2CB-4FE5-BA28-8D3CBF35D102}" type="slidenum">
              <a:rPr lang="en-US" smtClean="0"/>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754160" y="6283325"/>
            <a:ext cx="2133600" cy="304800"/>
          </a:xfrm>
          <a:prstGeom prst="rect">
            <a:avLst/>
          </a:prstGeom>
        </p:spPr>
        <p:txBody>
          <a:bodyPr/>
          <a:lstStyle>
            <a:lvl1pPr>
              <a:defRPr/>
            </a:lvl1pPr>
          </a:lstStyle>
          <a:p>
            <a:fld id="{9702CAFE-1915-4C47-8B69-5B6D3A95C50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r>
              <a:rPr lang="en-US" smtClean="0"/>
              <a:t>Click icon to add chart</a:t>
            </a:r>
            <a:endParaRPr lang="en-US"/>
          </a:p>
        </p:txBody>
      </p:sp>
      <p:sp>
        <p:nvSpPr>
          <p:cNvPr id="5" name="Footer Placeholder 4"/>
          <p:cNvSpPr>
            <a:spLocks noGrp="1"/>
          </p:cNvSpPr>
          <p:nvPr>
            <p:ph type="ftr" sz="quarter" idx="11"/>
          </p:nvPr>
        </p:nvSpPr>
        <p:spPr>
          <a:xfrm>
            <a:off x="3124200" y="6283325"/>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83325"/>
            <a:ext cx="2133600" cy="304800"/>
          </a:xfrm>
          <a:prstGeom prst="rect">
            <a:avLst/>
          </a:prstGeom>
        </p:spPr>
        <p:txBody>
          <a:bodyPr/>
          <a:lstStyle>
            <a:lvl1pPr>
              <a:defRPr/>
            </a:lvl1pPr>
          </a:lstStyle>
          <a:p>
            <a:fld id="{8E79F10D-A928-4C9A-BDF9-033C4E4BA28C}"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ahLst/>
            <a:cxnLst>
              <a:cxn ang="0">
                <a:pos x="312" y="0"/>
              </a:cxn>
              <a:cxn ang="0">
                <a:pos x="528" y="444"/>
              </a:cxn>
              <a:cxn ang="0">
                <a:pos x="696" y="960"/>
              </a:cxn>
              <a:cxn ang="0">
                <a:pos x="426" y="4314"/>
              </a:cxn>
              <a:cxn ang="0">
                <a:pos x="108" y="4314"/>
              </a:cxn>
              <a:cxn ang="0">
                <a:pos x="648" y="960"/>
              </a:cxn>
              <a:cxn ang="0">
                <a:pos x="456" y="432"/>
              </a:cxn>
              <a:cxn ang="0">
                <a:pos x="0" y="0"/>
              </a:cxn>
              <a:cxn ang="0">
                <a:pos x="312" y="0"/>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w="9525">
            <a:noFill/>
            <a:round/>
            <a:headEnd/>
            <a:tailEnd/>
          </a:ln>
          <a:effectLst/>
        </p:spPr>
        <p:txBody>
          <a:bodyPr/>
          <a:lstStyle/>
          <a:p>
            <a:endParaRPr lang="en-US"/>
          </a:p>
        </p:txBody>
      </p:sp>
      <p:sp>
        <p:nvSpPr>
          <p:cNvPr id="1034" name="Freeform 10"/>
          <p:cNvSpPr>
            <a:spLocks/>
          </p:cNvSpPr>
          <p:nvPr/>
        </p:nvSpPr>
        <p:spPr bwMode="gray">
          <a:xfrm>
            <a:off x="1066800" y="0"/>
            <a:ext cx="7543800" cy="6858000"/>
          </a:xfrm>
          <a:custGeom>
            <a:avLst/>
            <a:gdLst/>
            <a:ahLst/>
            <a:cxnLst>
              <a:cxn ang="0">
                <a:pos x="0" y="0"/>
              </a:cxn>
              <a:cxn ang="0">
                <a:pos x="1536" y="0"/>
              </a:cxn>
              <a:cxn ang="0">
                <a:pos x="4590" y="450"/>
              </a:cxn>
              <a:cxn ang="0">
                <a:pos x="4752" y="972"/>
              </a:cxn>
              <a:cxn ang="0">
                <a:pos x="3600" y="4320"/>
              </a:cxn>
              <a:cxn ang="0">
                <a:pos x="3312" y="4320"/>
              </a:cxn>
              <a:cxn ang="0">
                <a:pos x="4712" y="994"/>
              </a:cxn>
              <a:cxn ang="0">
                <a:pos x="4518" y="524"/>
              </a:cxn>
              <a:cxn ang="0">
                <a:pos x="0" y="0"/>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w="9525">
            <a:noFill/>
            <a:round/>
            <a:headEnd/>
            <a:tailEnd/>
          </a:ln>
          <a:effectLst/>
        </p:spPr>
        <p:txBody>
          <a:bodyPr/>
          <a:lstStyle/>
          <a:p>
            <a:endParaRPr lang="en-US"/>
          </a:p>
        </p:txBody>
      </p:sp>
      <p:sp>
        <p:nvSpPr>
          <p:cNvPr id="1035" name="Freeform 11"/>
          <p:cNvSpPr>
            <a:spLocks/>
          </p:cNvSpPr>
          <p:nvPr/>
        </p:nvSpPr>
        <p:spPr bwMode="gray">
          <a:xfrm>
            <a:off x="5486400" y="1657350"/>
            <a:ext cx="2990850" cy="5200650"/>
          </a:xfrm>
          <a:custGeom>
            <a:avLst/>
            <a:gdLst/>
            <a:ahLst/>
            <a:cxnLst>
              <a:cxn ang="0">
                <a:pos x="384" y="3276"/>
              </a:cxn>
              <a:cxn ang="0">
                <a:pos x="1884" y="0"/>
              </a:cxn>
              <a:cxn ang="0">
                <a:pos x="0" y="3276"/>
              </a:cxn>
              <a:cxn ang="0">
                <a:pos x="384" y="3276"/>
              </a:cxn>
            </a:cxnLst>
            <a:rect l="0" t="0" r="r" b="b"/>
            <a:pathLst>
              <a:path w="1884" h="3276">
                <a:moveTo>
                  <a:pt x="384" y="3276"/>
                </a:moveTo>
                <a:lnTo>
                  <a:pt x="1884" y="0"/>
                </a:lnTo>
                <a:lnTo>
                  <a:pt x="0" y="3276"/>
                </a:lnTo>
                <a:lnTo>
                  <a:pt x="384" y="3276"/>
                </a:lnTo>
                <a:close/>
              </a:path>
            </a:pathLst>
          </a:custGeom>
          <a:solidFill>
            <a:srgbClr val="E0E0E0"/>
          </a:solidFill>
          <a:ln w="9525">
            <a:noFill/>
            <a:round/>
            <a:headEnd/>
            <a:tailEnd/>
          </a:ln>
          <a:effectLst/>
        </p:spPr>
        <p:txBody>
          <a:bodyPr/>
          <a:lstStyle/>
          <a:p>
            <a:endParaRPr lang="en-US"/>
          </a:p>
        </p:txBody>
      </p:sp>
      <p:sp>
        <p:nvSpPr>
          <p:cNvPr id="1036" name="Freeform 12"/>
          <p:cNvSpPr>
            <a:spLocks/>
          </p:cNvSpPr>
          <p:nvPr/>
        </p:nvSpPr>
        <p:spPr bwMode="gray">
          <a:xfrm>
            <a:off x="3429000" y="0"/>
            <a:ext cx="5172075" cy="6858000"/>
          </a:xfrm>
          <a:custGeom>
            <a:avLst/>
            <a:gdLst/>
            <a:ahLst/>
            <a:cxnLst>
              <a:cxn ang="0">
                <a:pos x="0" y="0"/>
              </a:cxn>
              <a:cxn ang="0">
                <a:pos x="3082" y="475"/>
              </a:cxn>
              <a:cxn ang="0">
                <a:pos x="3210" y="936"/>
              </a:cxn>
              <a:cxn ang="0">
                <a:pos x="1728" y="4320"/>
              </a:cxn>
              <a:cxn ang="0">
                <a:pos x="1872" y="4320"/>
              </a:cxn>
              <a:cxn ang="0">
                <a:pos x="3258" y="912"/>
              </a:cxn>
              <a:cxn ang="0">
                <a:pos x="3120" y="432"/>
              </a:cxn>
              <a:cxn ang="0">
                <a:pos x="1296" y="0"/>
              </a:cxn>
              <a:cxn ang="0">
                <a:pos x="0" y="0"/>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w="9525">
            <a:noFill/>
            <a:round/>
            <a:headEnd/>
            <a:tailEnd/>
          </a:ln>
          <a:effectLst/>
        </p:spPr>
        <p:txBody>
          <a:bodyPr/>
          <a:lstStyle/>
          <a:p>
            <a:endParaRPr lang="en-US"/>
          </a:p>
        </p:txBody>
      </p:sp>
      <p:sp>
        <p:nvSpPr>
          <p:cNvPr id="1038" name="Freeform 14"/>
          <p:cNvSpPr>
            <a:spLocks/>
          </p:cNvSpPr>
          <p:nvPr/>
        </p:nvSpPr>
        <p:spPr bwMode="gray">
          <a:xfrm>
            <a:off x="8382000" y="0"/>
            <a:ext cx="762000" cy="1143000"/>
          </a:xfrm>
          <a:custGeom>
            <a:avLst/>
            <a:gdLst/>
            <a:ahLst/>
            <a:cxnLst>
              <a:cxn ang="0">
                <a:pos x="48" y="0"/>
              </a:cxn>
              <a:cxn ang="0">
                <a:pos x="0" y="96"/>
              </a:cxn>
              <a:cxn ang="0">
                <a:pos x="354" y="690"/>
              </a:cxn>
              <a:cxn ang="0">
                <a:pos x="480" y="720"/>
              </a:cxn>
              <a:cxn ang="0">
                <a:pos x="480" y="576"/>
              </a:cxn>
              <a:cxn ang="0">
                <a:pos x="48" y="96"/>
              </a:cxn>
              <a:cxn ang="0">
                <a:pos x="89" y="0"/>
              </a:cxn>
              <a:cxn ang="0">
                <a:pos x="48" y="0"/>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w="9525">
            <a:noFill/>
            <a:round/>
            <a:headEnd/>
            <a:tailEnd/>
          </a:ln>
          <a:effectLst/>
        </p:spPr>
        <p:txBody>
          <a:bodyPr/>
          <a:lstStyle/>
          <a:p>
            <a:endParaRPr lang="en-US"/>
          </a:p>
        </p:txBody>
      </p:sp>
      <p:sp>
        <p:nvSpPr>
          <p:cNvPr id="1039" name="Freeform 15"/>
          <p:cNvSpPr>
            <a:spLocks/>
          </p:cNvSpPr>
          <p:nvPr/>
        </p:nvSpPr>
        <p:spPr bwMode="gray">
          <a:xfrm>
            <a:off x="8610600" y="228600"/>
            <a:ext cx="533400" cy="533400"/>
          </a:xfrm>
          <a:custGeom>
            <a:avLst/>
            <a:gdLst/>
            <a:ahLst/>
            <a:cxnLst>
              <a:cxn ang="0">
                <a:pos x="336" y="336"/>
              </a:cxn>
              <a:cxn ang="0">
                <a:pos x="0" y="0"/>
              </a:cxn>
              <a:cxn ang="0">
                <a:pos x="336" y="240"/>
              </a:cxn>
              <a:cxn ang="0">
                <a:pos x="336" y="336"/>
              </a:cxn>
            </a:cxnLst>
            <a:rect l="0" t="0" r="r" b="b"/>
            <a:pathLst>
              <a:path w="336" h="336">
                <a:moveTo>
                  <a:pt x="336" y="336"/>
                </a:moveTo>
                <a:lnTo>
                  <a:pt x="0" y="0"/>
                </a:lnTo>
                <a:lnTo>
                  <a:pt x="336" y="240"/>
                </a:lnTo>
                <a:lnTo>
                  <a:pt x="336" y="336"/>
                </a:lnTo>
                <a:close/>
              </a:path>
            </a:pathLst>
          </a:custGeom>
          <a:solidFill>
            <a:schemeClr val="tx2"/>
          </a:solidFill>
          <a:ln w="9525">
            <a:noFill/>
            <a:round/>
            <a:headEnd/>
            <a:tailEnd/>
          </a:ln>
          <a:effec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ahLst/>
              <a:cxnLst>
                <a:cxn ang="0">
                  <a:pos x="0" y="0"/>
                </a:cxn>
                <a:cxn ang="0">
                  <a:pos x="1056" y="0"/>
                </a:cxn>
                <a:cxn ang="0">
                  <a:pos x="1854" y="402"/>
                </a:cxn>
                <a:cxn ang="0">
                  <a:pos x="2058" y="972"/>
                </a:cxn>
                <a:cxn ang="0">
                  <a:pos x="1296" y="4320"/>
                </a:cxn>
                <a:cxn ang="0">
                  <a:pos x="720" y="4320"/>
                </a:cxn>
                <a:cxn ang="0">
                  <a:pos x="1920" y="912"/>
                </a:cxn>
                <a:cxn ang="0">
                  <a:pos x="1776" y="432"/>
                </a:cxn>
                <a:cxn ang="0">
                  <a:pos x="0" y="0"/>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w="9525">
              <a:noFill/>
              <a:round/>
              <a:headEnd/>
              <a:tailEnd/>
            </a:ln>
            <a:effectLst/>
          </p:spPr>
          <p:txBody>
            <a:bodyPr/>
            <a:lstStyle/>
            <a:p>
              <a:endParaRPr lang="en-US"/>
            </a:p>
          </p:txBody>
        </p:sp>
        <p:sp>
          <p:nvSpPr>
            <p:cNvPr id="1047" name="Freeform 23"/>
            <p:cNvSpPr>
              <a:spLocks/>
            </p:cNvSpPr>
            <p:nvPr userDrawn="1"/>
          </p:nvSpPr>
          <p:spPr bwMode="gray">
            <a:xfrm>
              <a:off x="4217" y="1056"/>
              <a:ext cx="1152" cy="3264"/>
            </a:xfrm>
            <a:custGeom>
              <a:avLst/>
              <a:gdLst/>
              <a:ahLst/>
              <a:cxnLst>
                <a:cxn ang="0">
                  <a:pos x="0" y="3264"/>
                </a:cxn>
                <a:cxn ang="0">
                  <a:pos x="1152" y="0"/>
                </a:cxn>
                <a:cxn ang="0">
                  <a:pos x="96" y="3264"/>
                </a:cxn>
                <a:cxn ang="0">
                  <a:pos x="0" y="3264"/>
                </a:cxn>
              </a:cxnLst>
              <a:rect l="0" t="0" r="r" b="b"/>
              <a:pathLst>
                <a:path w="1152" h="3264">
                  <a:moveTo>
                    <a:pt x="0" y="3264"/>
                  </a:moveTo>
                  <a:lnTo>
                    <a:pt x="1152" y="0"/>
                  </a:lnTo>
                  <a:lnTo>
                    <a:pt x="96" y="3264"/>
                  </a:lnTo>
                  <a:lnTo>
                    <a:pt x="0" y="3264"/>
                  </a:lnTo>
                  <a:close/>
                </a:path>
              </a:pathLst>
            </a:custGeom>
            <a:solidFill>
              <a:schemeClr val="folHlink"/>
            </a:solidFill>
            <a:ln w="9525">
              <a:noFill/>
              <a:round/>
              <a:headEnd/>
              <a:tailEnd/>
            </a:ln>
            <a:effectLst/>
          </p:spPr>
          <p:txBody>
            <a:bodyPr/>
            <a:lstStyle/>
            <a:p>
              <a:endParaRPr lang="en-US"/>
            </a:p>
          </p:txBody>
        </p:sp>
      </p:grpSp>
      <p:grpSp>
        <p:nvGrpSpPr>
          <p:cNvPr id="1046" name="Group 22"/>
          <p:cNvGrpSpPr>
            <a:grpSpLocks/>
          </p:cNvGrpSpPr>
          <p:nvPr userDrawn="1"/>
        </p:nvGrpSpPr>
        <p:grpSpPr bwMode="auto">
          <a:xfrm>
            <a:off x="142875" y="685800"/>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w="9525">
            <a:noFill/>
            <a:miter lim="800000"/>
            <a:headEnd/>
            <a:tailEnd/>
          </a:ln>
          <a:effectLst/>
        </p:spPr>
        <p:txBody>
          <a:bodyPr wrap="none" anchor="ctr"/>
          <a:lstStyle/>
          <a:p>
            <a:endParaRPr lang="en-US"/>
          </a:p>
        </p:txBody>
      </p:sp>
      <p:pic>
        <p:nvPicPr>
          <p:cNvPr id="1043" name="Picture 19" descr="2"/>
          <p:cNvPicPr>
            <a:picLocks noChangeAspect="1" noChangeArrowheads="1"/>
          </p:cNvPicPr>
          <p:nvPr/>
        </p:nvPicPr>
        <p:blipFill>
          <a:blip r:embed="rId8"/>
          <a:srcRect/>
          <a:stretch>
            <a:fillRect/>
          </a:stretch>
        </p:blipFill>
        <p:spPr bwMode="gray">
          <a:xfrm>
            <a:off x="261939" y="218570"/>
            <a:ext cx="371475" cy="371475"/>
          </a:xfrm>
          <a:prstGeom prst="rect">
            <a:avLst/>
          </a:prstGeom>
          <a:noFill/>
        </p:spPr>
      </p:pic>
      <p:sp>
        <p:nvSpPr>
          <p:cNvPr id="1026" name="Rectangle 2"/>
          <p:cNvSpPr>
            <a:spLocks noGrp="1" noChangeArrowheads="1"/>
          </p:cNvSpPr>
          <p:nvPr>
            <p:ph type="title"/>
          </p:nvPr>
        </p:nvSpPr>
        <p:spPr bwMode="gray">
          <a:xfrm>
            <a:off x="665163" y="76200"/>
            <a:ext cx="8097837"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304800" y="803872"/>
            <a:ext cx="8572500" cy="5749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60" r:id="rId6"/>
  </p:sldLayoutIdLst>
  <p:transition/>
  <p:hf hdr="0" ftr="0"/>
  <p:txStyles>
    <p:titleStyle>
      <a:lvl1pPr algn="l" rtl="0" eaLnBrk="1" fontAlgn="base" hangingPunct="1">
        <a:spcBef>
          <a:spcPct val="0"/>
        </a:spcBef>
        <a:spcAft>
          <a:spcPct val="0"/>
        </a:spcAft>
        <a:defRPr sz="2800" b="1">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charset="0"/>
        </a:defRPr>
      </a:lvl2pPr>
      <a:lvl3pPr algn="l" rtl="0" eaLnBrk="1" fontAlgn="base" hangingPunct="1">
        <a:spcBef>
          <a:spcPct val="0"/>
        </a:spcBef>
        <a:spcAft>
          <a:spcPct val="0"/>
        </a:spcAft>
        <a:defRPr sz="4200" b="1">
          <a:solidFill>
            <a:srgbClr val="000000"/>
          </a:solidFill>
          <a:latin typeface="Arial" charset="0"/>
        </a:defRPr>
      </a:lvl3pPr>
      <a:lvl4pPr algn="l" rtl="0" eaLnBrk="1" fontAlgn="base" hangingPunct="1">
        <a:spcBef>
          <a:spcPct val="0"/>
        </a:spcBef>
        <a:spcAft>
          <a:spcPct val="0"/>
        </a:spcAft>
        <a:defRPr sz="4200" b="1">
          <a:solidFill>
            <a:srgbClr val="000000"/>
          </a:solidFill>
          <a:latin typeface="Arial" charset="0"/>
        </a:defRPr>
      </a:lvl4pPr>
      <a:lvl5pPr algn="l" rtl="0" eaLnBrk="1" fontAlgn="base" hangingPunct="1">
        <a:spcBef>
          <a:spcPct val="0"/>
        </a:spcBef>
        <a:spcAft>
          <a:spcPct val="0"/>
        </a:spcAft>
        <a:defRPr sz="4200" b="1">
          <a:solidFill>
            <a:srgbClr val="000000"/>
          </a:solidFill>
          <a:latin typeface="Arial" charset="0"/>
        </a:defRPr>
      </a:lvl5pPr>
      <a:lvl6pPr marL="457200" algn="l" rtl="0" eaLnBrk="1" fontAlgn="base" hangingPunct="1">
        <a:spcBef>
          <a:spcPct val="0"/>
        </a:spcBef>
        <a:spcAft>
          <a:spcPct val="0"/>
        </a:spcAft>
        <a:defRPr sz="4200" b="1">
          <a:solidFill>
            <a:srgbClr val="000000"/>
          </a:solidFill>
          <a:latin typeface="Arial" charset="0"/>
        </a:defRPr>
      </a:lvl6pPr>
      <a:lvl7pPr marL="914400" algn="l" rtl="0" eaLnBrk="1" fontAlgn="base" hangingPunct="1">
        <a:spcBef>
          <a:spcPct val="0"/>
        </a:spcBef>
        <a:spcAft>
          <a:spcPct val="0"/>
        </a:spcAft>
        <a:defRPr sz="4200" b="1">
          <a:solidFill>
            <a:srgbClr val="000000"/>
          </a:solidFill>
          <a:latin typeface="Arial" charset="0"/>
        </a:defRPr>
      </a:lvl7pPr>
      <a:lvl8pPr marL="1371600" algn="l" rtl="0" eaLnBrk="1" fontAlgn="base" hangingPunct="1">
        <a:spcBef>
          <a:spcPct val="0"/>
        </a:spcBef>
        <a:spcAft>
          <a:spcPct val="0"/>
        </a:spcAft>
        <a:defRPr sz="4200" b="1">
          <a:solidFill>
            <a:srgbClr val="000000"/>
          </a:solidFill>
          <a:latin typeface="Arial" charset="0"/>
        </a:defRPr>
      </a:lvl8pPr>
      <a:lvl9pPr marL="1828800" algn="l" rtl="0" eaLnBrk="1" fontAlgn="base" hangingPunct="1">
        <a:spcBef>
          <a:spcPct val="0"/>
        </a:spcBef>
        <a:spcAft>
          <a:spcPct val="0"/>
        </a:spcAft>
        <a:defRPr sz="4200" b="1">
          <a:solidFill>
            <a:srgbClr val="000000"/>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667000" y="3076575"/>
            <a:ext cx="6172200" cy="885825"/>
          </a:xfrm>
        </p:spPr>
        <p:txBody>
          <a:bodyPr/>
          <a:lstStyle/>
          <a:p>
            <a:pPr algn="ctr"/>
            <a:r>
              <a:rPr lang="en-US" dirty="0" smtClean="0">
                <a:solidFill>
                  <a:schemeClr val="tx2">
                    <a:lumMod val="75000"/>
                  </a:schemeClr>
                </a:solidFill>
              </a:rPr>
              <a:t>BÀI TẬP THỰC HÀNH 1</a:t>
            </a:r>
            <a:endParaRPr lang="en-US" dirty="0">
              <a:solidFill>
                <a:schemeClr val="tx2">
                  <a:lumMod val="75000"/>
                </a:schemeClr>
              </a:solidFill>
            </a:endParaRPr>
          </a:p>
        </p:txBody>
      </p:sp>
      <p:sp>
        <p:nvSpPr>
          <p:cNvPr id="2" name="TextBox 1"/>
          <p:cNvSpPr txBox="1"/>
          <p:nvPr/>
        </p:nvSpPr>
        <p:spPr>
          <a:xfrm>
            <a:off x="5181600" y="2819400"/>
            <a:ext cx="864339" cy="369332"/>
          </a:xfrm>
          <a:prstGeom prst="rect">
            <a:avLst/>
          </a:prstGeom>
          <a:noFill/>
        </p:spPr>
        <p:txBody>
          <a:bodyPr wrap="none" rtlCol="0">
            <a:spAutoFit/>
          </a:bodyPr>
          <a:lstStyle/>
          <a:p>
            <a:r>
              <a:rPr lang="en-US" b="1" err="1" smtClean="0">
                <a:solidFill>
                  <a:schemeClr val="accent2">
                    <a:lumMod val="75000"/>
                  </a:schemeClr>
                </a:solidFill>
              </a:rPr>
              <a:t>Bài</a:t>
            </a:r>
            <a:r>
              <a:rPr lang="en-US" b="1" smtClean="0">
                <a:solidFill>
                  <a:schemeClr val="accent2">
                    <a:lumMod val="75000"/>
                  </a:schemeClr>
                </a:solidFill>
              </a:rPr>
              <a:t> </a:t>
            </a:r>
            <a:r>
              <a:rPr lang="en-US" b="1" smtClean="0">
                <a:solidFill>
                  <a:schemeClr val="accent2">
                    <a:lumMod val="75000"/>
                  </a:schemeClr>
                </a:solidFill>
              </a:rPr>
              <a:t>74</a:t>
            </a:r>
            <a:endParaRPr lang="en-US"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nhập</a:t>
            </a:r>
            <a:r>
              <a:rPr lang="en-US" dirty="0" smtClean="0"/>
              <a:t> </a:t>
            </a:r>
            <a:r>
              <a:rPr lang="en-US" dirty="0" err="1" smtClean="0"/>
              <a:t>vào</a:t>
            </a:r>
            <a:r>
              <a:rPr lang="en-US" dirty="0" smtClean="0"/>
              <a:t> </a:t>
            </a:r>
            <a:r>
              <a:rPr lang="en-US" err="1" smtClean="0"/>
              <a:t>một</a:t>
            </a:r>
            <a:r>
              <a:rPr lang="en-US" smtClean="0"/>
              <a:t> </a:t>
            </a:r>
            <a:r>
              <a:rPr lang="en-US" smtClean="0"/>
              <a:t>mảng a có n phần tử, hãy liệt kê các phần tử xuất hiện nhiều nhất trong mảng, nếu mảng có các phần tử phân biệt nhau thì thông báo không có phần tử cần tìm (Yêu cầu dùng con trỏ)</a:t>
            </a:r>
          </a:p>
          <a:p>
            <a:pPr algn="just"/>
            <a:r>
              <a:rPr lang="en-US" smtClean="0"/>
              <a:t>Ví dụ:</a:t>
            </a:r>
            <a:endParaRPr lang="en-US" smtClean="0"/>
          </a:p>
          <a:p>
            <a:pPr marL="457200" lvl="1" indent="0" algn="just">
              <a:buNone/>
            </a:pPr>
            <a:endParaRPr lang="en-US" dirty="0" smtClean="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24200"/>
            <a:ext cx="353187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33725"/>
            <a:ext cx="3880887"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2261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304800" y="914400"/>
            <a:ext cx="8572500" cy="5638800"/>
          </a:xfrm>
        </p:spPr>
        <p:txBody>
          <a:bodyPr/>
          <a:lstStyle/>
          <a:p>
            <a:pPr algn="just"/>
            <a:r>
              <a:rPr lang="en-US" dirty="0" err="1" smtClean="0"/>
              <a:t>Hướng</a:t>
            </a:r>
            <a:r>
              <a:rPr lang="en-US" dirty="0" smtClean="0"/>
              <a:t> </a:t>
            </a:r>
            <a:r>
              <a:rPr lang="en-US" dirty="0" err="1" smtClean="0"/>
              <a:t>dẫn</a:t>
            </a:r>
            <a:r>
              <a:rPr lang="en-US" dirty="0" smtClean="0"/>
              <a:t>:</a:t>
            </a:r>
          </a:p>
          <a:p>
            <a:pPr lvl="1" algn="just"/>
            <a:r>
              <a:rPr lang="en-US" sz="2200" smtClean="0">
                <a:solidFill>
                  <a:srgbClr val="0070C0"/>
                </a:solidFill>
              </a:rPr>
              <a:t>Hàm nhập mảng</a:t>
            </a:r>
          </a:p>
          <a:p>
            <a:pPr lvl="1" algn="just"/>
            <a:r>
              <a:rPr lang="en-US" sz="2200" smtClean="0">
                <a:solidFill>
                  <a:srgbClr val="0070C0"/>
                </a:solidFill>
              </a:rPr>
              <a:t>Hàm xuất mảng</a:t>
            </a:r>
            <a:endParaRPr lang="en-US" sz="2200" smtClean="0">
              <a:solidFill>
                <a:srgbClr val="0070C0"/>
              </a:solidFill>
            </a:endParaRPr>
          </a:p>
          <a:p>
            <a:pPr lvl="1" algn="just"/>
            <a:r>
              <a:rPr lang="en-US" sz="2200" smtClean="0">
                <a:solidFill>
                  <a:srgbClr val="0070C0"/>
                </a:solidFill>
              </a:rPr>
              <a:t>Tìm giá trị tần suất xuất hiện lớn nhất của các phần tử (1)</a:t>
            </a:r>
          </a:p>
          <a:p>
            <a:pPr lvl="1" algn="just"/>
            <a:r>
              <a:rPr lang="en-US" sz="2200" smtClean="0">
                <a:solidFill>
                  <a:srgbClr val="0070C0"/>
                </a:solidFill>
              </a:rPr>
              <a:t>Đếm tần suất xuất hiện của một phần tử</a:t>
            </a:r>
          </a:p>
          <a:p>
            <a:pPr lvl="1" algn="just"/>
            <a:r>
              <a:rPr lang="en-US" sz="2200" smtClean="0">
                <a:solidFill>
                  <a:srgbClr val="0070C0"/>
                </a:solidFill>
              </a:rPr>
              <a:t>Liệt kê các phần tử có số lần xuất hiện  = với (1)</a:t>
            </a:r>
          </a:p>
          <a:p>
            <a:pPr lvl="1" algn="just"/>
            <a:r>
              <a:rPr lang="en-US" sz="2200" smtClean="0">
                <a:solidFill>
                  <a:srgbClr val="0070C0"/>
                </a:solidFill>
              </a:rPr>
              <a:t>Sau khi dùng con trỏ xong nhớ delete</a:t>
            </a:r>
            <a:endParaRPr lang="en-US" sz="2200" dirty="0">
              <a:solidFill>
                <a:srgbClr val="0070C0"/>
              </a:solidFill>
            </a:endParaRPr>
          </a:p>
        </p:txBody>
      </p:sp>
    </p:spTree>
    <p:extLst>
      <p:ext uri="{BB962C8B-B14F-4D97-AF65-F5344CB8AC3E}">
        <p14:creationId xmlns:p14="http://schemas.microsoft.com/office/powerpoint/2010/main" val="28399966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352800"/>
            <a:ext cx="266251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2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K1">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6TGp_report_light.potx" id="{C8DDBDDC-8998-4E3F-9E4D-3D82DF4B4CED}" vid="{C64A7254-B87B-4511-A5A4-0D81C86FF10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OK1</Template>
  <TotalTime>1121</TotalTime>
  <Words>122</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OK1</vt:lpstr>
      <vt:lpstr>BÀI TẬP THỰC HÀNH 1</vt:lpstr>
      <vt:lpstr>Nội dung</vt:lpstr>
      <vt:lpstr>Nội dung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PowerTemplate</dc:title>
  <dc:creator>dtdat</dc:creator>
  <cp:lastModifiedBy>dtdat</cp:lastModifiedBy>
  <cp:revision>88</cp:revision>
  <dcterms:created xsi:type="dcterms:W3CDTF">2016-11-10T08:19:54Z</dcterms:created>
  <dcterms:modified xsi:type="dcterms:W3CDTF">2016-11-23T12:25:58Z</dcterms:modified>
</cp:coreProperties>
</file>