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47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HÀNH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75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err="1" smtClean="0"/>
              <a:t>một</a:t>
            </a:r>
            <a:r>
              <a:rPr lang="en-US" smtClean="0"/>
              <a:t> mảng a có n phần tử, hãy </a:t>
            </a:r>
            <a:r>
              <a:rPr lang="en-US" smtClean="0"/>
              <a:t>tìm phần tử lẽ nhỏ nhất và phần tử chẵn lớn nhất trong mảng. Nếu không có 1 trong hai thì thông báo.(Yêu </a:t>
            </a:r>
            <a:r>
              <a:rPr lang="en-US" smtClean="0"/>
              <a:t>cầu dùng con trỏ)</a:t>
            </a:r>
          </a:p>
          <a:p>
            <a:pPr algn="just"/>
            <a:r>
              <a:rPr lang="en-US" smtClean="0"/>
              <a:t>Ví dụ:</a:t>
            </a:r>
          </a:p>
          <a:p>
            <a:pPr marL="457200" lvl="1" indent="0" algn="just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416052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10115"/>
            <a:ext cx="4048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nhập mảng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xuất mảng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chẵn max</a:t>
            </a:r>
          </a:p>
          <a:p>
            <a:pPr lvl="2" algn="just"/>
            <a:r>
              <a:rPr lang="en-US" sz="2000" smtClean="0">
                <a:solidFill>
                  <a:srgbClr val="0070C0"/>
                </a:solidFill>
              </a:rPr>
              <a:t>Tìm xem có số chẵn hay không?</a:t>
            </a:r>
          </a:p>
          <a:p>
            <a:pPr lvl="2" algn="just"/>
            <a:r>
              <a:rPr lang="en-US" sz="2000" smtClean="0">
                <a:solidFill>
                  <a:srgbClr val="0070C0"/>
                </a:solidFill>
              </a:rPr>
              <a:t>Có, bắt đầu tìm max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lẽ min</a:t>
            </a:r>
          </a:p>
          <a:p>
            <a:pPr lvl="2" algn="just"/>
            <a:r>
              <a:rPr lang="en-US" sz="2000" smtClean="0">
                <a:solidFill>
                  <a:srgbClr val="0070C0"/>
                </a:solidFill>
              </a:rPr>
              <a:t>Tìm xem có số lẽ không?</a:t>
            </a:r>
          </a:p>
          <a:p>
            <a:pPr lvl="2" algn="just"/>
            <a:r>
              <a:rPr lang="en-US" sz="2000" smtClean="0">
                <a:solidFill>
                  <a:srgbClr val="0070C0"/>
                </a:solidFill>
              </a:rPr>
              <a:t>Có, bắt đầu tìm min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1127</TotalTime>
  <Words>101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2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89</cp:revision>
  <dcterms:created xsi:type="dcterms:W3CDTF">2016-11-10T08:19:54Z</dcterms:created>
  <dcterms:modified xsi:type="dcterms:W3CDTF">2016-11-23T12:32:40Z</dcterms:modified>
</cp:coreProperties>
</file>