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HÀNH 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 77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err="1" smtClean="0"/>
              <a:t>một</a:t>
            </a:r>
            <a:r>
              <a:rPr lang="en-US" smtClean="0"/>
              <a:t> ma trận vuông a có n phần tử giá trị số thực</a:t>
            </a:r>
          </a:p>
          <a:p>
            <a:pPr lvl="1" algn="just"/>
            <a:r>
              <a:rPr lang="en-US" smtClean="0"/>
              <a:t>Tìm phần tử max của ma trận</a:t>
            </a:r>
          </a:p>
          <a:p>
            <a:pPr lvl="1" algn="just"/>
            <a:r>
              <a:rPr lang="en-US" smtClean="0"/>
              <a:t>Kiểm tra ma trận có đối xứng qua đường chéo chính hay không?</a:t>
            </a:r>
          </a:p>
          <a:p>
            <a:pPr lvl="1" algn="just"/>
            <a:r>
              <a:rPr lang="en-US" smtClean="0"/>
              <a:t>(Yêu cầu dùng con trỏ)</a:t>
            </a:r>
          </a:p>
          <a:p>
            <a:pPr marL="457200" lvl="1" indent="0" algn="just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nhập ma trận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xuất ma trận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tìm max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kiểm tra tính đối </a:t>
            </a:r>
            <a:r>
              <a:rPr lang="en-US" sz="2200" smtClean="0">
                <a:solidFill>
                  <a:srgbClr val="0070C0"/>
                </a:solidFill>
              </a:rPr>
              <a:t>xứng</a:t>
            </a:r>
          </a:p>
          <a:p>
            <a:pPr lvl="1" algn="just"/>
            <a:endParaRPr lang="en-US" sz="2200">
              <a:solidFill>
                <a:srgbClr val="0070C0"/>
              </a:solidFill>
            </a:endParaRP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1 2 3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2 4 5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3 5 6</a:t>
            </a:r>
            <a:endParaRPr lang="en-US" sz="200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1179</TotalTime>
  <Words>86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4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93</cp:revision>
  <dcterms:created xsi:type="dcterms:W3CDTF">2016-11-10T08:19:54Z</dcterms:created>
  <dcterms:modified xsi:type="dcterms:W3CDTF">2016-12-04T14:17:13Z</dcterms:modified>
</cp:coreProperties>
</file>