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HÀNH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78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err="1" smtClean="0"/>
              <a:t>một</a:t>
            </a:r>
            <a:r>
              <a:rPr lang="en-US" smtClean="0"/>
              <a:t> ma trận vuông a có n phần tử </a:t>
            </a:r>
            <a:endParaRPr lang="en-US" smtClean="0"/>
          </a:p>
          <a:p>
            <a:pPr lvl="1" algn="just"/>
            <a:r>
              <a:rPr lang="en-US" smtClean="0"/>
              <a:t>In ra ma trận chuyển vị của ma trận a</a:t>
            </a:r>
            <a:endParaRPr lang="en-US" smtClean="0"/>
          </a:p>
          <a:p>
            <a:pPr lvl="1" algn="just"/>
            <a:r>
              <a:rPr lang="en-US" smtClean="0"/>
              <a:t>(Yêu cầu dùng con </a:t>
            </a:r>
            <a:r>
              <a:rPr lang="en-US" smtClean="0"/>
              <a:t>trỏ</a:t>
            </a:r>
            <a:r>
              <a:rPr lang="en-US" smtClean="0"/>
              <a:t>)</a:t>
            </a:r>
          </a:p>
          <a:p>
            <a:pPr lvl="1" algn="just"/>
            <a:r>
              <a:rPr lang="en-US" smtClean="0"/>
              <a:t>Ma trận chuyển vị là ma trận mà ở đó hàng thay thế bằng cột và ngược lại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nhập ma trận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xuất ma trận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xuất đảo ngược dòng với cột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Nâng cao: khai báo ma trận b là ma trận chuyển vị của ma trận a, sau đó xuất ma trận b</a:t>
            </a:r>
            <a:endParaRPr lang="en-US" sz="20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1164</TotalTime>
  <Words>102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5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95</cp:revision>
  <dcterms:created xsi:type="dcterms:W3CDTF">2016-11-10T08:19:54Z</dcterms:created>
  <dcterms:modified xsi:type="dcterms:W3CDTF">2016-11-23T13:32:22Z</dcterms:modified>
</cp:coreProperties>
</file>