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79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hoàng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hậu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endParaRPr lang="en-US" dirty="0" smtClean="0"/>
          </a:p>
          <a:p>
            <a:pPr lvl="1" algn="just"/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endParaRPr lang="en-US" dirty="0" smtClean="0"/>
          </a:p>
          <a:p>
            <a:pPr lvl="1" algn="just"/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 algn="just"/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93037"/>
              </p:ext>
            </p:extLst>
          </p:nvPr>
        </p:nvGraphicFramePr>
        <p:xfrm>
          <a:off x="6400800" y="3657600"/>
          <a:ext cx="22098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i,j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7391400" y="40386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629400" y="5410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91400" y="5029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29400" y="502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39000" y="4038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390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29400" y="4343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91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nhập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kiểm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tra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có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phải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phần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tử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hoàng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hậu</a:t>
            </a:r>
            <a:r>
              <a:rPr lang="en-US" sz="2200" dirty="0" smtClean="0">
                <a:solidFill>
                  <a:srgbClr val="0070C0"/>
                </a:solidFill>
              </a:rPr>
              <a:t> hay </a:t>
            </a:r>
            <a:r>
              <a:rPr lang="en-US" sz="2200" dirty="0" err="1" smtClean="0">
                <a:solidFill>
                  <a:srgbClr val="0070C0"/>
                </a:solidFill>
              </a:rPr>
              <a:t>không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2" algn="just"/>
            <a:r>
              <a:rPr lang="en-US" sz="2000" dirty="0" err="1" smtClean="0">
                <a:solidFill>
                  <a:srgbClr val="0070C0"/>
                </a:solidFill>
              </a:rPr>
              <a:t>Kiểm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tra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phần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tử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đó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có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lớn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nhất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trên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dòng</a:t>
            </a:r>
            <a:r>
              <a:rPr lang="en-US" sz="2000" dirty="0" smtClean="0">
                <a:solidFill>
                  <a:srgbClr val="0070C0"/>
                </a:solidFill>
              </a:rPr>
              <a:t> hay </a:t>
            </a:r>
            <a:r>
              <a:rPr lang="en-US" sz="2000" dirty="0" err="1" smtClean="0">
                <a:solidFill>
                  <a:srgbClr val="0070C0"/>
                </a:solidFill>
              </a:rPr>
              <a:t>không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 algn="just"/>
            <a:r>
              <a:rPr lang="en-US" sz="2000" dirty="0" err="1">
                <a:solidFill>
                  <a:srgbClr val="0070C0"/>
                </a:solidFill>
              </a:rPr>
              <a:t>Kiểm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phần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tử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đó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có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lớn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nhất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cột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hay </a:t>
            </a:r>
            <a:r>
              <a:rPr lang="en-US" sz="2000" dirty="0" err="1">
                <a:solidFill>
                  <a:srgbClr val="0070C0"/>
                </a:solidFill>
              </a:rPr>
              <a:t>không</a:t>
            </a:r>
            <a:endParaRPr lang="en-US" sz="2000" dirty="0">
              <a:solidFill>
                <a:srgbClr val="0070C0"/>
              </a:solidFill>
            </a:endParaRPr>
          </a:p>
          <a:p>
            <a:pPr lvl="2" algn="just"/>
            <a:r>
              <a:rPr lang="en-US" sz="2000" dirty="0" err="1">
                <a:solidFill>
                  <a:srgbClr val="0070C0"/>
                </a:solidFill>
              </a:rPr>
              <a:t>Kiểm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phần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tử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đó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có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lớn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nhất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trên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2 </a:t>
            </a:r>
            <a:r>
              <a:rPr lang="en-US" sz="2000" dirty="0" err="1" smtClean="0">
                <a:solidFill>
                  <a:srgbClr val="0070C0"/>
                </a:solidFill>
              </a:rPr>
              <a:t>đường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chéo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hay </a:t>
            </a:r>
            <a:r>
              <a:rPr lang="en-US" sz="2000" dirty="0" err="1" smtClean="0">
                <a:solidFill>
                  <a:srgbClr val="0070C0"/>
                </a:solidFill>
              </a:rPr>
              <a:t>không</a:t>
            </a:r>
            <a:r>
              <a:rPr lang="en-US" sz="2000" dirty="0" smtClean="0">
                <a:solidFill>
                  <a:srgbClr val="0070C0"/>
                </a:solidFill>
              </a:rPr>
              <a:t> (</a:t>
            </a:r>
            <a:r>
              <a:rPr lang="en-US" sz="2000" dirty="0" err="1" smtClean="0">
                <a:solidFill>
                  <a:srgbClr val="0070C0"/>
                </a:solidFill>
              </a:rPr>
              <a:t>duyệt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theo</a:t>
            </a:r>
            <a:r>
              <a:rPr lang="en-US" sz="2000" dirty="0" smtClean="0">
                <a:solidFill>
                  <a:srgbClr val="0070C0"/>
                </a:solidFill>
              </a:rPr>
              <a:t> 4 </a:t>
            </a:r>
            <a:r>
              <a:rPr lang="en-US" sz="2000" dirty="0" err="1" smtClean="0">
                <a:solidFill>
                  <a:srgbClr val="0070C0"/>
                </a:solidFill>
              </a:rPr>
              <a:t>hướng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pPr lvl="2" algn="just"/>
            <a:r>
              <a:rPr lang="en-US" sz="2000" dirty="0" err="1" smtClean="0">
                <a:solidFill>
                  <a:srgbClr val="FF0000"/>
                </a:solidFill>
              </a:rPr>
              <a:t>Từ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vị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trí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i,j</a:t>
            </a:r>
            <a:endParaRPr lang="en-US" sz="2000" dirty="0">
              <a:solidFill>
                <a:srgbClr val="FF0000"/>
              </a:solidFill>
            </a:endParaRPr>
          </a:p>
          <a:p>
            <a:pPr lvl="3" algn="just"/>
            <a:r>
              <a:rPr lang="en-US" sz="1800" dirty="0" err="1" smtClean="0">
                <a:solidFill>
                  <a:srgbClr val="FF0000"/>
                </a:solidFill>
              </a:rPr>
              <a:t>Giảm</a:t>
            </a:r>
            <a:r>
              <a:rPr lang="en-US" sz="1800" dirty="0" smtClean="0">
                <a:solidFill>
                  <a:srgbClr val="FF0000"/>
                </a:solidFill>
              </a:rPr>
              <a:t> qua </a:t>
            </a:r>
            <a:r>
              <a:rPr lang="en-US" sz="1800" dirty="0" err="1" smtClean="0">
                <a:solidFill>
                  <a:srgbClr val="FF0000"/>
                </a:solidFill>
              </a:rPr>
              <a:t>trái</a:t>
            </a:r>
            <a:r>
              <a:rPr lang="en-US" sz="1800" dirty="0" smtClean="0">
                <a:solidFill>
                  <a:srgbClr val="FF0000"/>
                </a:solidFill>
              </a:rPr>
              <a:t>: i--,j--</a:t>
            </a:r>
          </a:p>
          <a:p>
            <a:pPr lvl="3" algn="just"/>
            <a:r>
              <a:rPr lang="en-US" sz="1800" dirty="0" err="1" smtClean="0">
                <a:solidFill>
                  <a:srgbClr val="FF0000"/>
                </a:solidFill>
              </a:rPr>
              <a:t>Giảm</a:t>
            </a:r>
            <a:r>
              <a:rPr lang="en-US" sz="1800" dirty="0" smtClean="0">
                <a:solidFill>
                  <a:srgbClr val="FF0000"/>
                </a:solidFill>
              </a:rPr>
              <a:t> qua </a:t>
            </a:r>
            <a:r>
              <a:rPr lang="en-US" sz="1800" dirty="0" err="1" smtClean="0">
                <a:solidFill>
                  <a:srgbClr val="FF0000"/>
                </a:solidFill>
              </a:rPr>
              <a:t>phải</a:t>
            </a:r>
            <a:r>
              <a:rPr lang="en-US" sz="1800" dirty="0" smtClean="0">
                <a:solidFill>
                  <a:srgbClr val="FF0000"/>
                </a:solidFill>
              </a:rPr>
              <a:t>: i--,j++</a:t>
            </a:r>
          </a:p>
          <a:p>
            <a:pPr lvl="3" algn="just"/>
            <a:r>
              <a:rPr lang="en-US" sz="1800" dirty="0" err="1" smtClean="0">
                <a:solidFill>
                  <a:srgbClr val="FF0000"/>
                </a:solidFill>
              </a:rPr>
              <a:t>Tăng</a:t>
            </a:r>
            <a:r>
              <a:rPr lang="en-US" sz="1800" dirty="0" smtClean="0">
                <a:solidFill>
                  <a:srgbClr val="FF0000"/>
                </a:solidFill>
              </a:rPr>
              <a:t> qua </a:t>
            </a:r>
            <a:r>
              <a:rPr lang="en-US" sz="1800" dirty="0" err="1" smtClean="0">
                <a:solidFill>
                  <a:srgbClr val="FF0000"/>
                </a:solidFill>
              </a:rPr>
              <a:t>phải</a:t>
            </a:r>
            <a:r>
              <a:rPr lang="en-US" sz="1800" dirty="0" smtClean="0">
                <a:solidFill>
                  <a:srgbClr val="FF0000"/>
                </a:solidFill>
              </a:rPr>
              <a:t>: i++,j++</a:t>
            </a:r>
          </a:p>
          <a:p>
            <a:pPr lvl="3" algn="just"/>
            <a:r>
              <a:rPr lang="en-US" sz="1800" dirty="0" err="1" smtClean="0">
                <a:solidFill>
                  <a:srgbClr val="FF0000"/>
                </a:solidFill>
              </a:rPr>
              <a:t>Tăng</a:t>
            </a:r>
            <a:r>
              <a:rPr lang="en-US" sz="1800" dirty="0" smtClean="0">
                <a:solidFill>
                  <a:srgbClr val="FF0000"/>
                </a:solidFill>
              </a:rPr>
              <a:t> qua </a:t>
            </a:r>
            <a:r>
              <a:rPr lang="en-US" sz="1800" dirty="0" err="1" smtClean="0">
                <a:solidFill>
                  <a:srgbClr val="FF0000"/>
                </a:solidFill>
              </a:rPr>
              <a:t>trái:i</a:t>
            </a:r>
            <a:r>
              <a:rPr lang="en-US" sz="1800" dirty="0" smtClean="0">
                <a:solidFill>
                  <a:srgbClr val="FF0000"/>
                </a:solidFill>
              </a:rPr>
              <a:t>++,j--</a:t>
            </a:r>
            <a:endParaRPr lang="en-US" sz="1800" dirty="0">
              <a:solidFill>
                <a:srgbClr val="FF000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tất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cả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các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phần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tử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hoàng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hậu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1190</TotalTime>
  <Words>188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TỰ THỰC HÀNH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99</cp:revision>
  <dcterms:created xsi:type="dcterms:W3CDTF">2016-11-10T08:19:54Z</dcterms:created>
  <dcterms:modified xsi:type="dcterms:W3CDTF">2016-12-04T14:26:23Z</dcterms:modified>
</cp:coreProperties>
</file>