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26" r:id="rId3"/>
    <p:sldId id="327" r:id="rId4"/>
    <p:sldId id="30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9D7"/>
    <a:srgbClr val="808080"/>
    <a:srgbClr val="969696"/>
    <a:srgbClr val="FF7F00"/>
    <a:srgbClr val="000000"/>
    <a:srgbClr val="333333"/>
    <a:srgbClr val="EC2C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60"/>
  </p:normalViewPr>
  <p:slideViewPr>
    <p:cSldViewPr>
      <p:cViewPr>
        <p:scale>
          <a:sx n="66" d="100"/>
          <a:sy n="66" d="100"/>
        </p:scale>
        <p:origin x="-1980" y="-5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37550" y="6550025"/>
            <a:ext cx="577850" cy="30797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24B4B975-FFD3-492F-80D6-2F8E30D6D4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076575"/>
            <a:ext cx="61722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BÀI TẬP THỰC HÀNH 1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28194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84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(</a:t>
            </a:r>
            <a:r>
              <a:rPr lang="en-US" dirty="0" err="1" smtClean="0"/>
              <a:t>chuỗi</a:t>
            </a:r>
            <a:r>
              <a:rPr lang="en-US" dirty="0" smtClean="0"/>
              <a:t>)</a:t>
            </a:r>
          </a:p>
          <a:p>
            <a:pPr lvl="1" algn="just"/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(</a:t>
            </a:r>
            <a:r>
              <a:rPr lang="en-US" dirty="0" err="1" smtClean="0"/>
              <a:t>chuỗi</a:t>
            </a:r>
            <a:r>
              <a:rPr lang="en-US" dirty="0" smtClean="0"/>
              <a:t>)</a:t>
            </a:r>
          </a:p>
          <a:p>
            <a:pPr lvl="1" algn="just"/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(</a:t>
            </a:r>
            <a:r>
              <a:rPr lang="en-US" dirty="0" err="1" smtClean="0"/>
              <a:t>chuỗi</a:t>
            </a:r>
            <a:r>
              <a:rPr lang="en-US" dirty="0" smtClean="0"/>
              <a:t>)</a:t>
            </a:r>
          </a:p>
          <a:p>
            <a:pPr lvl="1" algn="just"/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,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hóa</a:t>
            </a:r>
            <a:r>
              <a:rPr lang="en-US" dirty="0" smtClean="0"/>
              <a:t> (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)</a:t>
            </a:r>
            <a:endParaRPr lang="en-US" dirty="0" smtClean="0"/>
          </a:p>
          <a:p>
            <a:pPr algn="just"/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  <a:p>
            <a:pPr algn="just"/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, TB = (</a:t>
            </a:r>
            <a:r>
              <a:rPr lang="en-US" dirty="0" err="1" smtClean="0"/>
              <a:t>Toán+Lý+Hóa</a:t>
            </a:r>
            <a:r>
              <a:rPr lang="en-US" dirty="0" smtClean="0"/>
              <a:t>)/3</a:t>
            </a:r>
            <a:endParaRPr lang="en-US" dirty="0" smtClean="0"/>
          </a:p>
          <a:p>
            <a:pPr marL="457200" lvl="1" indent="0" algn="just">
              <a:buNone/>
            </a:pPr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226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</a:t>
            </a:r>
          </a:p>
          <a:p>
            <a:pPr lvl="1" algn="just"/>
            <a:r>
              <a:rPr lang="en-US" sz="2200" dirty="0" err="1" smtClean="0">
                <a:solidFill>
                  <a:srgbClr val="0070C0"/>
                </a:solidFill>
              </a:rPr>
              <a:t>Khai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báo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cấu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trúc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sinh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viên</a:t>
            </a:r>
            <a:endParaRPr lang="en-US" sz="2200" dirty="0" smtClean="0">
              <a:solidFill>
                <a:srgbClr val="0070C0"/>
              </a:solidFill>
            </a:endParaRPr>
          </a:p>
          <a:p>
            <a:pPr lvl="1" algn="just"/>
            <a:r>
              <a:rPr lang="en-US" sz="2200" dirty="0" err="1" smtClean="0">
                <a:solidFill>
                  <a:srgbClr val="0070C0"/>
                </a:solidFill>
              </a:rPr>
              <a:t>Viết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hàm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nhập</a:t>
            </a:r>
            <a:r>
              <a:rPr lang="en-US" sz="2200" dirty="0" smtClean="0">
                <a:solidFill>
                  <a:srgbClr val="0070C0"/>
                </a:solidFill>
              </a:rPr>
              <a:t> 1 </a:t>
            </a:r>
            <a:r>
              <a:rPr lang="en-US" sz="2200" dirty="0" err="1" smtClean="0">
                <a:solidFill>
                  <a:srgbClr val="0070C0"/>
                </a:solidFill>
              </a:rPr>
              <a:t>sinh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viên</a:t>
            </a:r>
            <a:endParaRPr lang="en-US" sz="2200" dirty="0" smtClean="0">
              <a:solidFill>
                <a:srgbClr val="0070C0"/>
              </a:solidFill>
            </a:endParaRPr>
          </a:p>
          <a:p>
            <a:pPr lvl="1" algn="just"/>
            <a:r>
              <a:rPr lang="en-US" sz="2200" dirty="0" err="1" smtClean="0">
                <a:solidFill>
                  <a:srgbClr val="0070C0"/>
                </a:solidFill>
              </a:rPr>
              <a:t>Viết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hàm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xuất</a:t>
            </a:r>
            <a:r>
              <a:rPr lang="en-US" sz="2200" dirty="0" smtClean="0">
                <a:solidFill>
                  <a:srgbClr val="0070C0"/>
                </a:solidFill>
              </a:rPr>
              <a:t> 1 </a:t>
            </a:r>
            <a:r>
              <a:rPr lang="en-US" sz="2200" dirty="0" err="1" smtClean="0">
                <a:solidFill>
                  <a:srgbClr val="0070C0"/>
                </a:solidFill>
              </a:rPr>
              <a:t>sinh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viên</a:t>
            </a:r>
            <a:endParaRPr lang="en-US" sz="2200" dirty="0" smtClean="0">
              <a:solidFill>
                <a:srgbClr val="0070C0"/>
              </a:solidFill>
            </a:endParaRPr>
          </a:p>
          <a:p>
            <a:pPr lvl="1" algn="just"/>
            <a:r>
              <a:rPr lang="en-US" sz="2200" dirty="0" err="1" smtClean="0">
                <a:solidFill>
                  <a:srgbClr val="0070C0"/>
                </a:solidFill>
              </a:rPr>
              <a:t>Viết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hàm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tính</a:t>
            </a:r>
            <a:r>
              <a:rPr lang="en-US" sz="2200" dirty="0" smtClean="0">
                <a:solidFill>
                  <a:srgbClr val="0070C0"/>
                </a:solidFill>
              </a:rPr>
              <a:t> ĐTB 1 </a:t>
            </a:r>
            <a:r>
              <a:rPr lang="en-US" sz="2200" dirty="0" err="1" smtClean="0">
                <a:solidFill>
                  <a:srgbClr val="0070C0"/>
                </a:solidFill>
              </a:rPr>
              <a:t>sinh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viên</a:t>
            </a:r>
            <a:endParaRPr lang="en-US" sz="2200" dirty="0" smtClean="0">
              <a:solidFill>
                <a:srgbClr val="0070C0"/>
              </a:solidFill>
            </a:endParaRPr>
          </a:p>
          <a:p>
            <a:pPr lvl="1" algn="just"/>
            <a:r>
              <a:rPr lang="en-US" sz="2200" dirty="0" err="1" smtClean="0">
                <a:solidFill>
                  <a:srgbClr val="0070C0"/>
                </a:solidFill>
              </a:rPr>
              <a:t>Viết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hàm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nhập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danh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sách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sinh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viên</a:t>
            </a:r>
            <a:endParaRPr lang="en-US" sz="2200" dirty="0" smtClean="0">
              <a:solidFill>
                <a:srgbClr val="0070C0"/>
              </a:solidFill>
            </a:endParaRPr>
          </a:p>
          <a:p>
            <a:pPr lvl="1" algn="just"/>
            <a:r>
              <a:rPr lang="en-US" sz="2200" dirty="0" err="1" smtClean="0">
                <a:solidFill>
                  <a:srgbClr val="0070C0"/>
                </a:solidFill>
              </a:rPr>
              <a:t>Viết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hàm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xuất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danh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sách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sinh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viên</a:t>
            </a:r>
            <a:endParaRPr lang="en-US" sz="2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996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1153</TotalTime>
  <Words>130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OK1</vt:lpstr>
      <vt:lpstr>BÀI TẬP THỰC HÀNH 1</vt:lpstr>
      <vt:lpstr>Nội dung</vt:lpstr>
      <vt:lpstr>Nội dung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91</cp:revision>
  <dcterms:created xsi:type="dcterms:W3CDTF">2016-11-10T08:19:54Z</dcterms:created>
  <dcterms:modified xsi:type="dcterms:W3CDTF">2016-12-01T07:10:37Z</dcterms:modified>
</cp:coreProperties>
</file>