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85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smtClean="0"/>
              <a:t>nhân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Cán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1: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; 0:Nhân </a:t>
            </a:r>
            <a:r>
              <a:rPr lang="en-US" dirty="0" err="1" smtClean="0"/>
              <a:t>viên</a:t>
            </a:r>
            <a:endParaRPr lang="en-US" dirty="0" smtClean="0"/>
          </a:p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CBQL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Khai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báo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cấu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trúc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nhân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nhân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nhân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r>
              <a:rPr lang="en-US" sz="2200" dirty="0" smtClean="0">
                <a:solidFill>
                  <a:srgbClr val="0070C0"/>
                </a:solidFill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</a:rPr>
              <a:t>lưu</a:t>
            </a:r>
            <a:r>
              <a:rPr lang="en-US" sz="2200" dirty="0" smtClean="0">
                <a:solidFill>
                  <a:srgbClr val="0070C0"/>
                </a:solidFill>
              </a:rPr>
              <a:t> ý </a:t>
            </a:r>
            <a:r>
              <a:rPr lang="en-US" sz="2200" dirty="0" err="1" smtClean="0">
                <a:solidFill>
                  <a:srgbClr val="0070C0"/>
                </a:solidFill>
              </a:rPr>
              <a:t>cán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bộ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lý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err="1" smtClean="0">
                <a:solidFill>
                  <a:srgbClr val="0070C0"/>
                </a:solidFill>
              </a:rPr>
              <a:t>sách</a:t>
            </a:r>
            <a:r>
              <a:rPr lang="en-US" sz="220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nhân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err="1" smtClean="0">
                <a:solidFill>
                  <a:srgbClr val="0070C0"/>
                </a:solidFill>
              </a:rPr>
              <a:t>sách</a:t>
            </a:r>
            <a:r>
              <a:rPr lang="en-US" sz="220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nhân viên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1175</TotalTime>
  <Words>133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2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96</cp:revision>
  <dcterms:created xsi:type="dcterms:W3CDTF">2016-11-10T08:19:54Z</dcterms:created>
  <dcterms:modified xsi:type="dcterms:W3CDTF">2016-12-07T15:55:43Z</dcterms:modified>
</cp:coreProperties>
</file>