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87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smtClean="0"/>
              <a:t>học sinh bao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err="1" smtClean="0"/>
              <a:t>tên</a:t>
            </a:r>
            <a:r>
              <a:rPr lang="en-US" smtClean="0"/>
              <a:t> </a:t>
            </a:r>
            <a:r>
              <a:rPr lang="en-US" smtClean="0"/>
              <a:t>học sinh (chuỗi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(float)</a:t>
            </a:r>
          </a:p>
          <a:p>
            <a:pPr lvl="1" algn="just"/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smtClean="0"/>
              <a:t>học sinh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pPr algn="just"/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err="1" smtClean="0"/>
              <a:t>hạng</a:t>
            </a:r>
            <a:r>
              <a:rPr lang="en-US" smtClean="0"/>
              <a:t> </a:t>
            </a:r>
            <a:r>
              <a:rPr lang="en-US" smtClean="0"/>
              <a:t>học sinh theo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7" y="3962400"/>
            <a:ext cx="4410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Khai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trúc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học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>
                <a:solidFill>
                  <a:srgbClr val="0070C0"/>
                </a:solidFill>
              </a:rPr>
              <a:t>học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sinh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>
                <a:solidFill>
                  <a:srgbClr val="0070C0"/>
                </a:solidFill>
              </a:rPr>
              <a:t>học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học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sinh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học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xếp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hạng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học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endParaRPr lang="en-US" sz="2200" dirty="0">
              <a:solidFill>
                <a:srgbClr val="0070C0"/>
              </a:solidFill>
            </a:endParaRPr>
          </a:p>
          <a:p>
            <a:pPr lvl="2" algn="just"/>
            <a:r>
              <a:rPr lang="en-US" sz="2000" dirty="0" err="1" smtClean="0">
                <a:solidFill>
                  <a:srgbClr val="0070C0"/>
                </a:solidFill>
              </a:rPr>
              <a:t>Sắp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xếp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mảng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giảm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>
                <a:solidFill>
                  <a:srgbClr val="0070C0"/>
                </a:solidFill>
              </a:rPr>
              <a:t>dần theo điểm trung bình, </a:t>
            </a:r>
            <a:r>
              <a:rPr lang="en-US" sz="2000" dirty="0" err="1" smtClean="0">
                <a:solidFill>
                  <a:srgbClr val="0070C0"/>
                </a:solidFill>
              </a:rPr>
              <a:t>phân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đầu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tiên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sẽ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hạng</a:t>
            </a:r>
            <a:r>
              <a:rPr lang="en-US" sz="2000" dirty="0" smtClean="0">
                <a:solidFill>
                  <a:srgbClr val="0070C0"/>
                </a:solidFill>
              </a:rPr>
              <a:t> 1</a:t>
            </a:r>
          </a:p>
          <a:p>
            <a:pPr lvl="2" algn="just"/>
            <a:r>
              <a:rPr lang="en-US" sz="2000" dirty="0" err="1" smtClean="0">
                <a:solidFill>
                  <a:srgbClr val="0070C0"/>
                </a:solidFill>
              </a:rPr>
              <a:t>Nếu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phần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tử</a:t>
            </a:r>
            <a:r>
              <a:rPr lang="en-US" sz="2000" dirty="0" smtClean="0">
                <a:solidFill>
                  <a:srgbClr val="0070C0"/>
                </a:solidFill>
              </a:rPr>
              <a:t> i </a:t>
            </a:r>
            <a:r>
              <a:rPr lang="en-US" sz="2000" dirty="0" err="1" smtClean="0">
                <a:solidFill>
                  <a:srgbClr val="0070C0"/>
                </a:solidFill>
              </a:rPr>
              <a:t>trùng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điểm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với</a:t>
            </a:r>
            <a:r>
              <a:rPr lang="en-US" sz="2000" dirty="0" smtClean="0">
                <a:solidFill>
                  <a:srgbClr val="0070C0"/>
                </a:solidFill>
              </a:rPr>
              <a:t> i-1 </a:t>
            </a:r>
            <a:r>
              <a:rPr lang="en-US" sz="2000" dirty="0" err="1" smtClean="0">
                <a:solidFill>
                  <a:srgbClr val="0070C0"/>
                </a:solidFill>
              </a:rPr>
              <a:t>thì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cả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hai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cùng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hạng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/>
            <a:r>
              <a:rPr lang="en-US" sz="2000" dirty="0" err="1" smtClean="0">
                <a:solidFill>
                  <a:srgbClr val="0070C0"/>
                </a:solidFill>
              </a:rPr>
              <a:t>Ngược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lại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hạng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tăng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lên</a:t>
            </a:r>
            <a:r>
              <a:rPr lang="en-US" sz="2000" dirty="0" smtClean="0">
                <a:solidFill>
                  <a:srgbClr val="0070C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1292</TotalTime>
  <Words>146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4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102</cp:revision>
  <dcterms:created xsi:type="dcterms:W3CDTF">2016-11-10T08:19:54Z</dcterms:created>
  <dcterms:modified xsi:type="dcterms:W3CDTF">2016-12-07T16:41:48Z</dcterms:modified>
</cp:coreProperties>
</file>