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98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TỰ THỰC HÀNH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89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endParaRPr lang="en-US" dirty="0" smtClean="0"/>
          </a:p>
          <a:p>
            <a:pPr lvl="1" algn="just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r>
              <a:rPr lang="en-US" dirty="0" smtClean="0"/>
              <a:t> </a:t>
            </a:r>
          </a:p>
          <a:p>
            <a:pPr lvl="2" algn="just"/>
            <a:r>
              <a:rPr lang="en-US" dirty="0" err="1" smtClean="0"/>
              <a:t>Thuê</a:t>
            </a:r>
            <a:r>
              <a:rPr lang="en-US" dirty="0" smtClean="0"/>
              <a:t> 6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9%</a:t>
            </a:r>
          </a:p>
          <a:p>
            <a:pPr lvl="1" algn="just"/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endParaRPr lang="en-US" dirty="0" smtClean="0"/>
          </a:p>
          <a:p>
            <a:pPr lvl="2" algn="just"/>
            <a:r>
              <a:rPr lang="fi-FI" dirty="0"/>
              <a:t>Loai 1 : 140000 , Loai 2 : 160000 , Loai 3 : 180000 </a:t>
            </a:r>
            <a:endParaRPr lang="fi-FI" dirty="0" smtClean="0"/>
          </a:p>
          <a:p>
            <a:pPr lvl="1" algn="just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Khai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báo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cấu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trúc</a:t>
            </a:r>
            <a:endParaRPr lang="en-US" sz="2200" dirty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nhập</a:t>
            </a:r>
            <a:r>
              <a:rPr lang="en-US" sz="2200" dirty="0" smtClean="0">
                <a:solidFill>
                  <a:srgbClr val="0070C0"/>
                </a:solidFill>
              </a:rPr>
              <a:t> 1 </a:t>
            </a:r>
            <a:r>
              <a:rPr lang="en-US" sz="2200" dirty="0" err="1" smtClean="0">
                <a:solidFill>
                  <a:srgbClr val="0070C0"/>
                </a:solidFill>
              </a:rPr>
              <a:t>khách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</a:rPr>
              <a:t> 1 </a:t>
            </a:r>
            <a:r>
              <a:rPr lang="en-US" sz="2200" dirty="0" err="1" smtClean="0">
                <a:solidFill>
                  <a:srgbClr val="0070C0"/>
                </a:solidFill>
              </a:rPr>
              <a:t>khách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nhập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danh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sách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danh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sách</a:t>
            </a:r>
            <a:endParaRPr lang="en-US" sz="2200" dirty="0" smtClean="0">
              <a:solidFill>
                <a:srgbClr val="0070C0"/>
              </a:solidFill>
            </a:endParaRPr>
          </a:p>
          <a:p>
            <a:pPr marL="457200" lvl="1" indent="0" algn="just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	</a:t>
            </a:r>
            <a:r>
              <a:rPr lang="en-US" sz="2200" dirty="0" err="1" smtClean="0">
                <a:solidFill>
                  <a:srgbClr val="0070C0"/>
                </a:solidFill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dạng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bảng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</a:p>
          <a:p>
            <a:pPr marL="457200" lvl="1" indent="0" algn="just">
              <a:buNone/>
            </a:pPr>
            <a:endParaRPr 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1592282"/>
            <a:ext cx="381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 err="1" smtClean="0">
                <a:solidFill>
                  <a:srgbClr val="FF0000"/>
                </a:solidFill>
              </a:rPr>
              <a:t>thiết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lập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define    </a:t>
            </a:r>
            <a:r>
              <a:rPr lang="en-US" dirty="0" err="1">
                <a:solidFill>
                  <a:srgbClr val="FF0000"/>
                </a:solidFill>
              </a:rPr>
              <a:t>Don_gia_A</a:t>
            </a:r>
            <a:r>
              <a:rPr lang="en-US" dirty="0">
                <a:solidFill>
                  <a:srgbClr val="FF0000"/>
                </a:solidFill>
              </a:rPr>
              <a:t>    140000</a:t>
            </a:r>
          </a:p>
          <a:p>
            <a:r>
              <a:rPr lang="en-US" dirty="0">
                <a:solidFill>
                  <a:srgbClr val="FF0000"/>
                </a:solidFill>
              </a:rPr>
              <a:t>#define    </a:t>
            </a:r>
            <a:r>
              <a:rPr lang="en-US" dirty="0" err="1">
                <a:solidFill>
                  <a:srgbClr val="FF0000"/>
                </a:solidFill>
              </a:rPr>
              <a:t>Don_gia_B</a:t>
            </a:r>
            <a:r>
              <a:rPr lang="en-US" dirty="0">
                <a:solidFill>
                  <a:srgbClr val="FF0000"/>
                </a:solidFill>
              </a:rPr>
              <a:t>    160000</a:t>
            </a:r>
          </a:p>
          <a:p>
            <a:r>
              <a:rPr lang="en-US" dirty="0">
                <a:solidFill>
                  <a:srgbClr val="FF0000"/>
                </a:solidFill>
              </a:rPr>
              <a:t>#define    </a:t>
            </a:r>
            <a:r>
              <a:rPr lang="en-US" dirty="0" err="1">
                <a:solidFill>
                  <a:srgbClr val="FF0000"/>
                </a:solidFill>
              </a:rPr>
              <a:t>Don_gia_C</a:t>
            </a:r>
            <a:r>
              <a:rPr lang="en-US" dirty="0">
                <a:solidFill>
                  <a:srgbClr val="FF0000"/>
                </a:solidFill>
              </a:rPr>
              <a:t>    180000</a:t>
            </a:r>
          </a:p>
          <a:p>
            <a:r>
              <a:rPr lang="en-US" dirty="0">
                <a:solidFill>
                  <a:srgbClr val="FF0000"/>
                </a:solidFill>
              </a:rPr>
              <a:t>#define    </a:t>
            </a:r>
            <a:r>
              <a:rPr lang="en-US" dirty="0" err="1">
                <a:solidFill>
                  <a:srgbClr val="FF0000"/>
                </a:solidFill>
              </a:rPr>
              <a:t>Muc_giam</a:t>
            </a:r>
            <a:r>
              <a:rPr lang="en-US" dirty="0">
                <a:solidFill>
                  <a:srgbClr val="FF0000"/>
                </a:solidFill>
              </a:rPr>
              <a:t>     6</a:t>
            </a:r>
          </a:p>
          <a:p>
            <a:r>
              <a:rPr lang="en-US" dirty="0">
                <a:solidFill>
                  <a:srgbClr val="FF0000"/>
                </a:solidFill>
              </a:rPr>
              <a:t>#define    </a:t>
            </a:r>
            <a:r>
              <a:rPr lang="en-US" dirty="0" err="1">
                <a:solidFill>
                  <a:srgbClr val="FF0000"/>
                </a:solidFill>
              </a:rPr>
              <a:t>Ty_le_giam</a:t>
            </a:r>
            <a:r>
              <a:rPr lang="en-US" dirty="0">
                <a:solidFill>
                  <a:srgbClr val="FF0000"/>
                </a:solidFill>
              </a:rPr>
              <a:t>   0.9  //10%</a:t>
            </a:r>
          </a:p>
          <a:p>
            <a:r>
              <a:rPr lang="en-US" smtClean="0">
                <a:solidFill>
                  <a:srgbClr val="FF0000"/>
                </a:solidFill>
              </a:rPr>
              <a:t>typedef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struct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	char  </a:t>
            </a:r>
            <a:r>
              <a:rPr lang="en-US" dirty="0" err="1">
                <a:solidFill>
                  <a:srgbClr val="FF0000"/>
                </a:solidFill>
              </a:rPr>
              <a:t>Khach_hang</a:t>
            </a:r>
            <a:r>
              <a:rPr lang="en-US" dirty="0">
                <a:solidFill>
                  <a:srgbClr val="FF0000"/>
                </a:solidFill>
              </a:rPr>
              <a:t>[30] 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So_ngay_thue</a:t>
            </a:r>
            <a:r>
              <a:rPr lang="en-US" dirty="0">
                <a:solidFill>
                  <a:srgbClr val="FF0000"/>
                </a:solidFill>
              </a:rPr>
              <a:t>   ;</a:t>
            </a:r>
          </a:p>
          <a:p>
            <a:r>
              <a:rPr lang="en-US" dirty="0">
                <a:solidFill>
                  <a:srgbClr val="FF0000"/>
                </a:solidFill>
              </a:rPr>
              <a:t>	char  </a:t>
            </a:r>
            <a:r>
              <a:rPr lang="en-US" dirty="0" err="1">
                <a:solidFill>
                  <a:srgbClr val="FF0000"/>
                </a:solidFill>
              </a:rPr>
              <a:t>Loai_phong</a:t>
            </a:r>
            <a:r>
              <a:rPr lang="en-US" dirty="0">
                <a:solidFill>
                  <a:srgbClr val="FF0000"/>
                </a:solidFill>
              </a:rPr>
              <a:t>     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 err="1">
                <a:solidFill>
                  <a:srgbClr val="FF0000"/>
                </a:solidFill>
              </a:rPr>
              <a:t>Thue_phong</a:t>
            </a:r>
            <a:r>
              <a:rPr lang="en-US" dirty="0">
                <a:solidFill>
                  <a:srgbClr val="FF0000"/>
                </a:solidFill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1290</TotalTime>
  <Words>124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TỰ THỰC HÀNH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110</cp:revision>
  <dcterms:created xsi:type="dcterms:W3CDTF">2016-11-10T08:19:54Z</dcterms:created>
  <dcterms:modified xsi:type="dcterms:W3CDTF">2016-12-01T09:47:34Z</dcterms:modified>
</cp:coreProperties>
</file>