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66" d="100"/>
          <a:sy n="66" d="100"/>
        </p:scale>
        <p:origin x="-156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92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matran.txt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	3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	1	2	3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	4	5	6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	7	8	9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 err="1" smtClean="0">
                <a:solidFill>
                  <a:srgbClr val="FF0000"/>
                </a:solidFill>
              </a:rPr>
              <a:t>là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kích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thước</a:t>
            </a:r>
            <a:r>
              <a:rPr lang="en-US" dirty="0" smtClean="0">
                <a:solidFill>
                  <a:srgbClr val="FF0000"/>
                </a:solidFill>
              </a:rPr>
              <a:t> ma </a:t>
            </a:r>
            <a:r>
              <a:rPr lang="en-US" dirty="0" err="1" smtClean="0">
                <a:solidFill>
                  <a:srgbClr val="FF0000"/>
                </a:solidFill>
              </a:rPr>
              <a:t>trận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err="1"/>
              <a:t>Xuất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file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algn="just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  <a:p>
            <a:pPr algn="just"/>
            <a:r>
              <a:rPr lang="en-US" dirty="0" err="1"/>
              <a:t>Ghi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matran1.txt</a:t>
            </a: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sắp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xếp</a:t>
            </a:r>
            <a:r>
              <a:rPr lang="en-US" sz="2200" dirty="0" smtClean="0">
                <a:solidFill>
                  <a:srgbClr val="0070C0"/>
                </a:solidFill>
              </a:rPr>
              <a:t> ma </a:t>
            </a:r>
            <a:r>
              <a:rPr lang="en-US" sz="2200" dirty="0" err="1" smtClean="0">
                <a:solidFill>
                  <a:srgbClr val="0070C0"/>
                </a:solidFill>
              </a:rPr>
              <a:t>trận</a:t>
            </a:r>
            <a:r>
              <a:rPr lang="en-US" sz="2200" dirty="0" smtClean="0">
                <a:solidFill>
                  <a:srgbClr val="0070C0"/>
                </a:solidFill>
              </a:rPr>
              <a:t> (</a:t>
            </a:r>
            <a:r>
              <a:rPr lang="en-US" sz="2200" dirty="0" err="1" smtClean="0">
                <a:solidFill>
                  <a:srgbClr val="0070C0"/>
                </a:solidFill>
              </a:rPr>
              <a:t>có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thể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riêng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hoán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vị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hai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số</a:t>
            </a:r>
            <a:r>
              <a:rPr lang="en-US" sz="2200" dirty="0" smtClean="0">
                <a:solidFill>
                  <a:srgbClr val="0070C0"/>
                </a:solidFill>
              </a:rPr>
              <a:t>)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Viết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hàm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xuất</a:t>
            </a:r>
            <a:r>
              <a:rPr lang="en-US" sz="2200" dirty="0" smtClean="0">
                <a:solidFill>
                  <a:srgbClr val="0070C0"/>
                </a:solidFill>
              </a:rPr>
              <a:t> ma </a:t>
            </a:r>
            <a:r>
              <a:rPr lang="en-US" sz="2200" dirty="0" err="1" smtClean="0">
                <a:solidFill>
                  <a:srgbClr val="0070C0"/>
                </a:solidFill>
              </a:rPr>
              <a:t>trận</a:t>
            </a:r>
            <a:endParaRPr lang="en-US" sz="2200" dirty="0" smtClean="0">
              <a:solidFill>
                <a:srgbClr val="0070C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Đọc</a:t>
            </a:r>
            <a:r>
              <a:rPr lang="en-US" sz="2200" dirty="0" smtClean="0">
                <a:solidFill>
                  <a:srgbClr val="0070C0"/>
                </a:solidFill>
              </a:rPr>
              <a:t> ma </a:t>
            </a:r>
            <a:r>
              <a:rPr lang="en-US" sz="2200" dirty="0" err="1" smtClean="0">
                <a:solidFill>
                  <a:srgbClr val="0070C0"/>
                </a:solidFill>
              </a:rPr>
              <a:t>trận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từ</a:t>
            </a:r>
            <a:r>
              <a:rPr lang="en-US" sz="2200" dirty="0" smtClean="0">
                <a:solidFill>
                  <a:srgbClr val="0070C0"/>
                </a:solidFill>
              </a:rPr>
              <a:t> file </a:t>
            </a:r>
          </a:p>
          <a:p>
            <a:pPr lvl="1" algn="just"/>
            <a:r>
              <a:rPr lang="en-US" sz="2200" dirty="0" err="1" smtClean="0">
                <a:solidFill>
                  <a:srgbClr val="0070C0"/>
                </a:solidFill>
              </a:rPr>
              <a:t>Lưu</a:t>
            </a:r>
            <a:r>
              <a:rPr lang="en-US" sz="2200" dirty="0" smtClean="0">
                <a:solidFill>
                  <a:srgbClr val="0070C0"/>
                </a:solidFill>
              </a:rPr>
              <a:t> ma </a:t>
            </a:r>
            <a:r>
              <a:rPr lang="en-US" sz="2200" dirty="0" err="1" smtClean="0">
                <a:solidFill>
                  <a:srgbClr val="0070C0"/>
                </a:solidFill>
              </a:rPr>
              <a:t>trận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xuống</a:t>
            </a:r>
            <a:r>
              <a:rPr lang="en-US" sz="2200" dirty="0" smtClean="0">
                <a:solidFill>
                  <a:srgbClr val="0070C0"/>
                </a:solidFill>
              </a:rPr>
              <a:t> file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96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1166</TotalTime>
  <Words>58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1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93</cp:revision>
  <dcterms:created xsi:type="dcterms:W3CDTF">2016-11-10T08:19:54Z</dcterms:created>
  <dcterms:modified xsi:type="dcterms:W3CDTF">2016-12-06T04:26:29Z</dcterms:modified>
</cp:coreProperties>
</file>