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6" r:id="rId3"/>
    <p:sldId id="327" r:id="rId4"/>
    <p:sldId id="30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>
        <p:scale>
          <a:sx n="66" d="100"/>
          <a:sy n="66" d="100"/>
        </p:scale>
        <p:origin x="-156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93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file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algn="just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0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endParaRPr lang="en-US" dirty="0" smtClean="0"/>
          </a:p>
          <a:p>
            <a:pPr algn="just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file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pPr lvl="1" algn="just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pPr lvl="1" algn="just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file </a:t>
            </a:r>
            <a:r>
              <a:rPr lang="en-US" dirty="0" err="1" smtClean="0"/>
              <a:t>mới</a:t>
            </a:r>
            <a:endParaRPr lang="en-US" dirty="0" smtClean="0"/>
          </a:p>
          <a:p>
            <a:pPr marL="457200" lvl="1" indent="0" algn="just"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Đọc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dữ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liệu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từ</a:t>
            </a:r>
            <a:r>
              <a:rPr lang="en-US" sz="2200" dirty="0" smtClean="0">
                <a:solidFill>
                  <a:srgbClr val="0070C0"/>
                </a:solidFill>
              </a:rPr>
              <a:t> file </a:t>
            </a:r>
            <a:r>
              <a:rPr lang="en-US" sz="2200" dirty="0" err="1" smtClean="0">
                <a:solidFill>
                  <a:srgbClr val="0070C0"/>
                </a:solidFill>
              </a:rPr>
              <a:t>văn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bản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Kiểm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tra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chuỗi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nhập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có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xuất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hiện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trong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nội</a:t>
            </a:r>
            <a:r>
              <a:rPr lang="en-US" sz="2200" dirty="0" smtClean="0">
                <a:solidFill>
                  <a:srgbClr val="0070C0"/>
                </a:solidFill>
              </a:rPr>
              <a:t> dung </a:t>
            </a:r>
            <a:r>
              <a:rPr lang="en-US" sz="2200" dirty="0" err="1" smtClean="0">
                <a:solidFill>
                  <a:srgbClr val="0070C0"/>
                </a:solidFill>
              </a:rPr>
              <a:t>vừa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đọc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từ</a:t>
            </a:r>
            <a:r>
              <a:rPr lang="en-US" sz="2200" dirty="0" smtClean="0">
                <a:solidFill>
                  <a:srgbClr val="0070C0"/>
                </a:solidFill>
              </a:rPr>
              <a:t> file hay </a:t>
            </a:r>
            <a:r>
              <a:rPr lang="en-US" sz="2200" dirty="0" err="1" smtClean="0">
                <a:solidFill>
                  <a:srgbClr val="0070C0"/>
                </a:solidFill>
              </a:rPr>
              <a:t>không</a:t>
            </a:r>
            <a:r>
              <a:rPr lang="en-US" sz="2200" dirty="0" smtClean="0">
                <a:solidFill>
                  <a:srgbClr val="0070C0"/>
                </a:solidFill>
              </a:rPr>
              <a:t>?</a:t>
            </a: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Lưu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một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chuỗi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vào</a:t>
            </a:r>
            <a:r>
              <a:rPr lang="en-US" sz="2200" dirty="0" smtClean="0">
                <a:solidFill>
                  <a:srgbClr val="0070C0"/>
                </a:solidFill>
              </a:rPr>
              <a:t> file </a:t>
            </a:r>
            <a:r>
              <a:rPr lang="en-US" sz="2200" dirty="0" err="1" smtClean="0">
                <a:solidFill>
                  <a:srgbClr val="0070C0"/>
                </a:solidFill>
              </a:rPr>
              <a:t>văn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bản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Lặp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vô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tận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đến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khi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nhấn</a:t>
            </a:r>
            <a:r>
              <a:rPr lang="en-US" sz="2200" dirty="0" smtClean="0">
                <a:solidFill>
                  <a:srgbClr val="0070C0"/>
                </a:solidFill>
              </a:rPr>
              <a:t> ‘0’ </a:t>
            </a:r>
            <a:r>
              <a:rPr lang="en-US" sz="2200" dirty="0" err="1" smtClean="0">
                <a:solidFill>
                  <a:srgbClr val="0070C0"/>
                </a:solidFill>
              </a:rPr>
              <a:t>thì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smtClean="0">
                <a:solidFill>
                  <a:srgbClr val="0070C0"/>
                </a:solidFill>
              </a:rPr>
              <a:t>thoát</a:t>
            </a:r>
            <a:endParaRPr lang="en-US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96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1167</TotalTime>
  <Words>110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OK1</vt:lpstr>
      <vt:lpstr>BÀI TẬP THỰC HÀNH 2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97</cp:revision>
  <dcterms:created xsi:type="dcterms:W3CDTF">2016-11-10T08:19:54Z</dcterms:created>
  <dcterms:modified xsi:type="dcterms:W3CDTF">2016-12-06T04:30:26Z</dcterms:modified>
</cp:coreProperties>
</file>