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err="1"/>
              <a:t>thuê</a:t>
            </a:r>
            <a:r>
              <a:rPr lang="en-US"/>
              <a:t> </a:t>
            </a:r>
            <a:r>
              <a:rPr lang="en-US" smtClean="0"/>
              <a:t>phòng (dựa vào bài 89).</a:t>
            </a:r>
          </a:p>
          <a:p>
            <a:pPr algn="just"/>
            <a:r>
              <a:rPr lang="en-US" smtClean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en-US" dirty="0"/>
          </a:p>
          <a:p>
            <a:pPr lvl="1" algn="just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</a:p>
          <a:p>
            <a:pPr lvl="2" algn="just"/>
            <a:r>
              <a:rPr lang="en-US" dirty="0" err="1"/>
              <a:t>Thuê</a:t>
            </a:r>
            <a:r>
              <a:rPr lang="en-US" dirty="0"/>
              <a:t> 6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9%</a:t>
            </a:r>
          </a:p>
          <a:p>
            <a:pPr lvl="1" algn="just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en-US" dirty="0"/>
          </a:p>
          <a:p>
            <a:pPr lvl="2" algn="just"/>
            <a:r>
              <a:rPr lang="fi-FI" dirty="0"/>
              <a:t>Loai 1 : 140000 , Loai 2 : 160000 , Loai 3 : 180000 </a:t>
            </a:r>
          </a:p>
          <a:p>
            <a:pPr lvl="1"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endParaRPr lang="en-US" dirty="0" smtClean="0"/>
          </a:p>
          <a:p>
            <a:pPr lvl="1" algn="just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endParaRPr lang="en-US" sz="2200" dirty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khách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khách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endParaRPr lang="en-US" sz="2200" dirty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dạng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bảng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Lưu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vào</a:t>
            </a:r>
            <a:r>
              <a:rPr lang="en-US" sz="2200" smtClean="0">
                <a:solidFill>
                  <a:srgbClr val="0070C0"/>
                </a:solidFill>
              </a:rPr>
              <a:t> file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592282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define    </a:t>
            </a:r>
            <a:r>
              <a:rPr lang="en-US" dirty="0" err="1">
                <a:solidFill>
                  <a:srgbClr val="FF0000"/>
                </a:solidFill>
              </a:rPr>
              <a:t>Don_gia_A</a:t>
            </a:r>
            <a:r>
              <a:rPr lang="en-US" dirty="0">
                <a:solidFill>
                  <a:srgbClr val="FF0000"/>
                </a:solidFill>
              </a:rPr>
              <a:t>    140000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Don_gia_B</a:t>
            </a:r>
            <a:r>
              <a:rPr lang="en-US" dirty="0">
                <a:solidFill>
                  <a:srgbClr val="FF0000"/>
                </a:solidFill>
              </a:rPr>
              <a:t>    160000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Don_gia_C</a:t>
            </a:r>
            <a:r>
              <a:rPr lang="en-US" dirty="0">
                <a:solidFill>
                  <a:srgbClr val="FF0000"/>
                </a:solidFill>
              </a:rPr>
              <a:t>    180000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Muc_giam</a:t>
            </a:r>
            <a:r>
              <a:rPr lang="en-US" dirty="0">
                <a:solidFill>
                  <a:srgbClr val="FF0000"/>
                </a:solidFill>
              </a:rPr>
              <a:t>     6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Ty_le_giam</a:t>
            </a:r>
            <a:r>
              <a:rPr lang="en-US" dirty="0">
                <a:solidFill>
                  <a:srgbClr val="FF0000"/>
                </a:solidFill>
              </a:rPr>
              <a:t>   0.9  //10%</a:t>
            </a:r>
          </a:p>
          <a:p>
            <a:r>
              <a:rPr lang="en-US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	char  </a:t>
            </a:r>
            <a:r>
              <a:rPr lang="en-US" dirty="0" err="1">
                <a:solidFill>
                  <a:srgbClr val="FF0000"/>
                </a:solidFill>
              </a:rPr>
              <a:t>Khach_hang</a:t>
            </a:r>
            <a:r>
              <a:rPr lang="en-US" dirty="0">
                <a:solidFill>
                  <a:srgbClr val="FF0000"/>
                </a:solidFill>
              </a:rPr>
              <a:t>[30] 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So_ngay_thue</a:t>
            </a:r>
            <a:r>
              <a:rPr lang="en-US" dirty="0">
                <a:solidFill>
                  <a:srgbClr val="FF0000"/>
                </a:solidFill>
              </a:rPr>
              <a:t>   ;</a:t>
            </a:r>
          </a:p>
          <a:p>
            <a:r>
              <a:rPr lang="en-US" dirty="0">
                <a:solidFill>
                  <a:srgbClr val="FF0000"/>
                </a:solidFill>
              </a:rPr>
              <a:t>	char  </a:t>
            </a:r>
            <a:r>
              <a:rPr lang="en-US" dirty="0" err="1">
                <a:solidFill>
                  <a:srgbClr val="FF0000"/>
                </a:solidFill>
              </a:rPr>
              <a:t>Loai_phong</a:t>
            </a:r>
            <a:r>
              <a:rPr lang="en-US" dirty="0">
                <a:solidFill>
                  <a:srgbClr val="FF0000"/>
                </a:solidFill>
              </a:rPr>
              <a:t>     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 err="1">
                <a:solidFill>
                  <a:srgbClr val="FF0000"/>
                </a:solidFill>
              </a:rPr>
              <a:t>Thue_phong</a:t>
            </a:r>
            <a:r>
              <a:rPr lang="en-US" dirty="0">
                <a:solidFill>
                  <a:srgbClr val="FF000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1426</TotalTime>
  <Words>143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115</cp:revision>
  <dcterms:created xsi:type="dcterms:W3CDTF">2016-11-10T08:19:54Z</dcterms:created>
  <dcterms:modified xsi:type="dcterms:W3CDTF">2016-12-14T08:19:08Z</dcterms:modified>
</cp:coreProperties>
</file>