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98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TỔNG HỢP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97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 algn="just"/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C/C++</a:t>
            </a:r>
          </a:p>
          <a:p>
            <a:pPr algn="just"/>
            <a:r>
              <a:rPr lang="en-US" dirty="0" err="1" smtClean="0"/>
              <a:t>Nội</a:t>
            </a:r>
            <a:r>
              <a:rPr lang="en-US" dirty="0" smtClean="0"/>
              <a:t> dung:</a:t>
            </a:r>
          </a:p>
          <a:p>
            <a:pPr lvl="1"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game </a:t>
            </a:r>
            <a:r>
              <a:rPr lang="en-US" dirty="0" err="1" smtClean="0"/>
              <a:t>dò</a:t>
            </a:r>
            <a:r>
              <a:rPr lang="en-US" dirty="0" smtClean="0"/>
              <a:t> </a:t>
            </a:r>
            <a:r>
              <a:rPr lang="en-US" dirty="0" err="1" smtClean="0"/>
              <a:t>mìn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endParaRPr lang="en-US" dirty="0" smtClean="0"/>
          </a:p>
          <a:p>
            <a:pPr lvl="1" algn="just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(</a:t>
            </a:r>
            <a:r>
              <a:rPr lang="en-US" dirty="0" err="1" smtClean="0"/>
              <a:t>dò</a:t>
            </a:r>
            <a:r>
              <a:rPr lang="en-US" dirty="0" smtClean="0"/>
              <a:t> </a:t>
            </a:r>
            <a:r>
              <a:rPr lang="en-US" dirty="0" err="1" smtClean="0"/>
              <a:t>mìn</a:t>
            </a:r>
            <a:r>
              <a:rPr lang="en-US" dirty="0" smtClean="0"/>
              <a:t>)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mìn</a:t>
            </a:r>
            <a:endParaRPr lang="en-US" dirty="0" smtClean="0"/>
          </a:p>
          <a:p>
            <a:pPr lvl="1" algn="just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dò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Khởi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tạo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bãi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mìn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là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một</a:t>
            </a:r>
            <a:r>
              <a:rPr lang="en-US" sz="2200" dirty="0" smtClean="0">
                <a:solidFill>
                  <a:srgbClr val="0070C0"/>
                </a:solidFill>
              </a:rPr>
              <a:t> ma </a:t>
            </a:r>
            <a:r>
              <a:rPr lang="en-US" sz="2200" dirty="0" err="1" smtClean="0">
                <a:solidFill>
                  <a:srgbClr val="0070C0"/>
                </a:solidFill>
              </a:rPr>
              <a:t>trận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Khởi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tạo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số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lượng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mìn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có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trên</a:t>
            </a:r>
            <a:r>
              <a:rPr lang="en-US" sz="2200" dirty="0" smtClean="0">
                <a:solidFill>
                  <a:srgbClr val="0070C0"/>
                </a:solidFill>
              </a:rPr>
              <a:t> ma </a:t>
            </a:r>
            <a:r>
              <a:rPr lang="en-US" sz="2200" dirty="0" err="1" smtClean="0">
                <a:solidFill>
                  <a:srgbClr val="0070C0"/>
                </a:solidFill>
              </a:rPr>
              <a:t>trận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đó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Vẽ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bãi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mìn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ra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màn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hình</a:t>
            </a:r>
            <a:r>
              <a:rPr lang="en-US" sz="2200" dirty="0" smtClean="0">
                <a:solidFill>
                  <a:srgbClr val="0070C0"/>
                </a:solidFill>
              </a:rPr>
              <a:t> (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ma </a:t>
            </a:r>
            <a:r>
              <a:rPr lang="en-US" sz="2200" dirty="0" err="1" smtClean="0">
                <a:solidFill>
                  <a:srgbClr val="0070C0"/>
                </a:solidFill>
              </a:rPr>
              <a:t>trận</a:t>
            </a:r>
            <a:r>
              <a:rPr lang="en-US" sz="2200" dirty="0" smtClean="0">
                <a:solidFill>
                  <a:srgbClr val="0070C0"/>
                </a:solidFill>
              </a:rPr>
              <a:t>)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Tại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mỗi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vị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trí</a:t>
            </a:r>
            <a:r>
              <a:rPr lang="en-US" sz="2200" dirty="0" smtClean="0">
                <a:solidFill>
                  <a:srgbClr val="0070C0"/>
                </a:solidFill>
              </a:rPr>
              <a:t>, </a:t>
            </a:r>
            <a:r>
              <a:rPr lang="en-US" sz="2200" dirty="0" err="1" smtClean="0">
                <a:solidFill>
                  <a:srgbClr val="0070C0"/>
                </a:solidFill>
              </a:rPr>
              <a:t>đếm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số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mìn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tương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ứng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Cập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bãi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mìn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sau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khi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người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dùng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mở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một</a:t>
            </a:r>
            <a:r>
              <a:rPr lang="en-US" sz="2200" dirty="0" smtClean="0">
                <a:solidFill>
                  <a:srgbClr val="0070C0"/>
                </a:solidFill>
              </a:rPr>
              <a:t> ô </a:t>
            </a:r>
            <a:r>
              <a:rPr lang="en-US" sz="2200" dirty="0" err="1" smtClean="0">
                <a:solidFill>
                  <a:srgbClr val="0070C0"/>
                </a:solidFill>
              </a:rPr>
              <a:t>nào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đó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Nếu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người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dùng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mở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gặp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trái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mìn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thì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kết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thúc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457200" lvl="1" indent="0" algn="just">
              <a:buNone/>
            </a:pPr>
            <a:endParaRPr lang="en-US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1433</TotalTime>
  <Words>138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TỔNG HỢP 1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116</cp:revision>
  <dcterms:created xsi:type="dcterms:W3CDTF">2016-11-10T08:19:54Z</dcterms:created>
  <dcterms:modified xsi:type="dcterms:W3CDTF">2016-12-13T09:30:54Z</dcterms:modified>
</cp:coreProperties>
</file>