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326" r:id="rId3"/>
    <p:sldId id="327" r:id="rId4"/>
    <p:sldId id="328" r:id="rId5"/>
    <p:sldId id="304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FB9D7"/>
    <a:srgbClr val="808080"/>
    <a:srgbClr val="969696"/>
    <a:srgbClr val="FF7F00"/>
    <a:srgbClr val="333333"/>
    <a:srgbClr val="EC2C0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4660"/>
  </p:normalViewPr>
  <p:slideViewPr>
    <p:cSldViewPr>
      <p:cViewPr>
        <p:scale>
          <a:sx n="66" d="100"/>
          <a:sy n="66" d="100"/>
        </p:scale>
        <p:origin x="-1980" y="-5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0EF85-4A41-45D6-A549-9AEC42253074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F200B-8160-4A3D-ABF0-2A267F002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422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F2EDDF-53BD-43A0-BA3A-2C1DA5B1E4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201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Freeform 12"/>
          <p:cNvSpPr>
            <a:spLocks/>
          </p:cNvSpPr>
          <p:nvPr/>
        </p:nvSpPr>
        <p:spPr bwMode="gray">
          <a:xfrm>
            <a:off x="-9525" y="2997200"/>
            <a:ext cx="2205038" cy="2663825"/>
          </a:xfrm>
          <a:custGeom>
            <a:avLst/>
            <a:gdLst/>
            <a:ahLst/>
            <a:cxnLst>
              <a:cxn ang="0">
                <a:pos x="0" y="1678"/>
              </a:cxn>
              <a:cxn ang="0">
                <a:pos x="0" y="1134"/>
              </a:cxn>
              <a:cxn ang="0">
                <a:pos x="1406" y="0"/>
              </a:cxn>
              <a:cxn ang="0">
                <a:pos x="1406" y="91"/>
              </a:cxn>
              <a:cxn ang="0">
                <a:pos x="0" y="1678"/>
              </a:cxn>
            </a:cxnLst>
            <a:rect l="0" t="0" r="r" b="b"/>
            <a:pathLst>
              <a:path w="1406" h="1678">
                <a:moveTo>
                  <a:pt x="0" y="1678"/>
                </a:moveTo>
                <a:lnTo>
                  <a:pt x="0" y="1134"/>
                </a:lnTo>
                <a:lnTo>
                  <a:pt x="1406" y="0"/>
                </a:lnTo>
                <a:lnTo>
                  <a:pt x="1406" y="91"/>
                </a:lnTo>
                <a:lnTo>
                  <a:pt x="0" y="1678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4103" name="Picture 7" descr="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1447800" y="1782763"/>
            <a:ext cx="7359650" cy="1609725"/>
          </a:xfrm>
          <a:prstGeom prst="rect">
            <a:avLst/>
          </a:prstGeom>
          <a:noFill/>
        </p:spPr>
      </p:pic>
      <p:sp>
        <p:nvSpPr>
          <p:cNvPr id="4104" name="Freeform 8"/>
          <p:cNvSpPr>
            <a:spLocks/>
          </p:cNvSpPr>
          <p:nvPr/>
        </p:nvSpPr>
        <p:spPr bwMode="gray">
          <a:xfrm>
            <a:off x="568325" y="-9525"/>
            <a:ext cx="1784350" cy="6875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0" y="2"/>
              </a:cxn>
              <a:cxn ang="0">
                <a:pos x="1124" y="1373"/>
              </a:cxn>
              <a:cxn ang="0">
                <a:pos x="1124" y="2036"/>
              </a:cxn>
              <a:cxn ang="0">
                <a:pos x="889" y="4343"/>
              </a:cxn>
              <a:cxn ang="0">
                <a:pos x="526" y="4343"/>
              </a:cxn>
              <a:cxn ang="0">
                <a:pos x="1079" y="2031"/>
              </a:cxn>
              <a:cxn ang="0">
                <a:pos x="1079" y="1383"/>
              </a:cxn>
              <a:cxn ang="0">
                <a:pos x="0" y="0"/>
              </a:cxn>
            </a:cxnLst>
            <a:rect l="0" t="0" r="r" b="b"/>
            <a:pathLst>
              <a:path w="1124" h="4343">
                <a:moveTo>
                  <a:pt x="0" y="0"/>
                </a:moveTo>
                <a:lnTo>
                  <a:pt x="490" y="2"/>
                </a:lnTo>
                <a:lnTo>
                  <a:pt x="1124" y="1373"/>
                </a:lnTo>
                <a:lnTo>
                  <a:pt x="1124" y="2036"/>
                </a:lnTo>
                <a:lnTo>
                  <a:pt x="889" y="4343"/>
                </a:lnTo>
                <a:lnTo>
                  <a:pt x="526" y="4343"/>
                </a:lnTo>
                <a:lnTo>
                  <a:pt x="1079" y="2031"/>
                </a:lnTo>
                <a:lnTo>
                  <a:pt x="1079" y="13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5" name="Freeform 9"/>
          <p:cNvSpPr>
            <a:spLocks/>
          </p:cNvSpPr>
          <p:nvPr/>
        </p:nvSpPr>
        <p:spPr bwMode="gray">
          <a:xfrm>
            <a:off x="-12700" y="-9525"/>
            <a:ext cx="2392363" cy="6880225"/>
          </a:xfrm>
          <a:custGeom>
            <a:avLst/>
            <a:gdLst/>
            <a:ahLst/>
            <a:cxnLst>
              <a:cxn ang="0">
                <a:pos x="181" y="0"/>
              </a:cxn>
              <a:cxn ang="0">
                <a:pos x="1507" y="1379"/>
              </a:cxn>
              <a:cxn ang="0">
                <a:pos x="1507" y="2036"/>
              </a:cxn>
              <a:cxn ang="0">
                <a:pos x="727" y="4334"/>
              </a:cxn>
              <a:cxn ang="0">
                <a:pos x="2" y="4334"/>
              </a:cxn>
              <a:cxn ang="0">
                <a:pos x="2" y="4162"/>
              </a:cxn>
              <a:cxn ang="0">
                <a:pos x="1441" y="1936"/>
              </a:cxn>
              <a:cxn ang="0">
                <a:pos x="1441" y="1447"/>
              </a:cxn>
              <a:cxn ang="0">
                <a:pos x="8" y="434"/>
              </a:cxn>
              <a:cxn ang="0">
                <a:pos x="0" y="6"/>
              </a:cxn>
              <a:cxn ang="0">
                <a:pos x="181" y="0"/>
              </a:cxn>
            </a:cxnLst>
            <a:rect l="0" t="0" r="r" b="b"/>
            <a:pathLst>
              <a:path w="1507" h="4334">
                <a:moveTo>
                  <a:pt x="181" y="0"/>
                </a:moveTo>
                <a:lnTo>
                  <a:pt x="1507" y="1379"/>
                </a:lnTo>
                <a:lnTo>
                  <a:pt x="1507" y="2036"/>
                </a:lnTo>
                <a:lnTo>
                  <a:pt x="727" y="4334"/>
                </a:lnTo>
                <a:lnTo>
                  <a:pt x="2" y="4334"/>
                </a:lnTo>
                <a:lnTo>
                  <a:pt x="2" y="4162"/>
                </a:lnTo>
                <a:lnTo>
                  <a:pt x="1441" y="1936"/>
                </a:lnTo>
                <a:lnTo>
                  <a:pt x="1441" y="1447"/>
                </a:lnTo>
                <a:lnTo>
                  <a:pt x="8" y="434"/>
                </a:lnTo>
                <a:lnTo>
                  <a:pt x="0" y="6"/>
                </a:lnTo>
                <a:lnTo>
                  <a:pt x="181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6" name="Freeform 10"/>
          <p:cNvSpPr>
            <a:spLocks/>
          </p:cNvSpPr>
          <p:nvPr/>
        </p:nvSpPr>
        <p:spPr bwMode="gray">
          <a:xfrm>
            <a:off x="2557463" y="0"/>
            <a:ext cx="3022600" cy="6858000"/>
          </a:xfrm>
          <a:custGeom>
            <a:avLst/>
            <a:gdLst/>
            <a:ahLst/>
            <a:cxnLst>
              <a:cxn ang="0">
                <a:pos x="1904" y="0"/>
              </a:cxn>
              <a:cxn ang="0">
                <a:pos x="1178" y="0"/>
              </a:cxn>
              <a:cxn ang="0">
                <a:pos x="0" y="1342"/>
              </a:cxn>
              <a:cxn ang="0">
                <a:pos x="0" y="1950"/>
              </a:cxn>
              <a:cxn ang="0">
                <a:pos x="498" y="4354"/>
              </a:cxn>
              <a:cxn ang="0">
                <a:pos x="1088" y="4354"/>
              </a:cxn>
              <a:cxn ang="0">
                <a:pos x="44" y="1985"/>
              </a:cxn>
              <a:cxn ang="0">
                <a:pos x="44" y="1361"/>
              </a:cxn>
              <a:cxn ang="0">
                <a:pos x="1904" y="0"/>
              </a:cxn>
            </a:cxnLst>
            <a:rect l="0" t="0" r="r" b="b"/>
            <a:pathLst>
              <a:path w="1904" h="4354">
                <a:moveTo>
                  <a:pt x="1904" y="0"/>
                </a:moveTo>
                <a:lnTo>
                  <a:pt x="1178" y="0"/>
                </a:lnTo>
                <a:lnTo>
                  <a:pt x="0" y="1342"/>
                </a:lnTo>
                <a:lnTo>
                  <a:pt x="0" y="1950"/>
                </a:lnTo>
                <a:lnTo>
                  <a:pt x="498" y="4354"/>
                </a:lnTo>
                <a:lnTo>
                  <a:pt x="1088" y="4354"/>
                </a:lnTo>
                <a:lnTo>
                  <a:pt x="44" y="1985"/>
                </a:lnTo>
                <a:lnTo>
                  <a:pt x="44" y="1361"/>
                </a:lnTo>
                <a:lnTo>
                  <a:pt x="1904" y="0"/>
                </a:lnTo>
                <a:close/>
              </a:path>
            </a:pathLst>
          </a:custGeom>
          <a:solidFill>
            <a:srgbClr val="D3D3D3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7" name="Freeform 11"/>
          <p:cNvSpPr>
            <a:spLocks/>
          </p:cNvSpPr>
          <p:nvPr/>
        </p:nvSpPr>
        <p:spPr bwMode="gray">
          <a:xfrm>
            <a:off x="2959100" y="-14288"/>
            <a:ext cx="2711450" cy="1887538"/>
          </a:xfrm>
          <a:custGeom>
            <a:avLst/>
            <a:gdLst/>
            <a:ahLst/>
            <a:cxnLst>
              <a:cxn ang="0">
                <a:pos x="1708" y="1"/>
              </a:cxn>
              <a:cxn ang="0">
                <a:pos x="1379" y="0"/>
              </a:cxn>
              <a:cxn ang="0">
                <a:pos x="0" y="1189"/>
              </a:cxn>
              <a:cxn ang="0">
                <a:pos x="1708" y="1"/>
              </a:cxn>
            </a:cxnLst>
            <a:rect l="0" t="0" r="r" b="b"/>
            <a:pathLst>
              <a:path w="1708" h="1189">
                <a:moveTo>
                  <a:pt x="1708" y="1"/>
                </a:moveTo>
                <a:lnTo>
                  <a:pt x="1379" y="0"/>
                </a:lnTo>
                <a:lnTo>
                  <a:pt x="0" y="1189"/>
                </a:lnTo>
                <a:lnTo>
                  <a:pt x="1708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9" name="Freeform 13"/>
          <p:cNvSpPr>
            <a:spLocks/>
          </p:cNvSpPr>
          <p:nvPr/>
        </p:nvSpPr>
        <p:spPr bwMode="gray">
          <a:xfrm>
            <a:off x="2498725" y="-9525"/>
            <a:ext cx="6105525" cy="6867525"/>
          </a:xfrm>
          <a:custGeom>
            <a:avLst/>
            <a:gdLst/>
            <a:ahLst/>
            <a:cxnLst>
              <a:cxn ang="0">
                <a:pos x="3665" y="0"/>
              </a:cxn>
              <a:cxn ang="0">
                <a:pos x="2122" y="0"/>
              </a:cxn>
              <a:cxn ang="0">
                <a:pos x="0" y="1339"/>
              </a:cxn>
              <a:cxn ang="0">
                <a:pos x="0" y="1950"/>
              </a:cxn>
              <a:cxn ang="0">
                <a:pos x="1215" y="4354"/>
              </a:cxn>
              <a:cxn ang="0">
                <a:pos x="1941" y="4354"/>
              </a:cxn>
              <a:cxn ang="0">
                <a:pos x="72" y="1877"/>
              </a:cxn>
              <a:cxn ang="0">
                <a:pos x="72" y="1361"/>
              </a:cxn>
              <a:cxn ang="0">
                <a:pos x="3846" y="0"/>
              </a:cxn>
              <a:cxn ang="0">
                <a:pos x="2122" y="0"/>
              </a:cxn>
            </a:cxnLst>
            <a:rect l="0" t="0" r="r" b="b"/>
            <a:pathLst>
              <a:path w="3846" h="4354">
                <a:moveTo>
                  <a:pt x="3665" y="0"/>
                </a:moveTo>
                <a:lnTo>
                  <a:pt x="2122" y="0"/>
                </a:lnTo>
                <a:lnTo>
                  <a:pt x="0" y="1339"/>
                </a:lnTo>
                <a:lnTo>
                  <a:pt x="0" y="1950"/>
                </a:lnTo>
                <a:lnTo>
                  <a:pt x="1215" y="4354"/>
                </a:lnTo>
                <a:lnTo>
                  <a:pt x="1941" y="4354"/>
                </a:lnTo>
                <a:lnTo>
                  <a:pt x="72" y="1877"/>
                </a:lnTo>
                <a:lnTo>
                  <a:pt x="72" y="1361"/>
                </a:lnTo>
                <a:lnTo>
                  <a:pt x="3846" y="0"/>
                </a:lnTo>
                <a:lnTo>
                  <a:pt x="2122" y="0"/>
                </a:lnTo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0" name="Freeform 14"/>
          <p:cNvSpPr>
            <a:spLocks/>
          </p:cNvSpPr>
          <p:nvPr/>
        </p:nvSpPr>
        <p:spPr bwMode="gray">
          <a:xfrm>
            <a:off x="-9525" y="185738"/>
            <a:ext cx="2246313" cy="5984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15" y="1197"/>
              </a:cxn>
              <a:cxn ang="0">
                <a:pos x="1415" y="1862"/>
              </a:cxn>
              <a:cxn ang="0">
                <a:pos x="0" y="3770"/>
              </a:cxn>
              <a:cxn ang="0">
                <a:pos x="0" y="3272"/>
              </a:cxn>
              <a:cxn ang="0">
                <a:pos x="1376" y="1801"/>
              </a:cxn>
              <a:cxn ang="0">
                <a:pos x="1376" y="1272"/>
              </a:cxn>
              <a:cxn ang="0">
                <a:pos x="6" y="962"/>
              </a:cxn>
              <a:cxn ang="0">
                <a:pos x="0" y="0"/>
              </a:cxn>
            </a:cxnLst>
            <a:rect l="0" t="0" r="r" b="b"/>
            <a:pathLst>
              <a:path w="1415" h="3770">
                <a:moveTo>
                  <a:pt x="0" y="0"/>
                </a:moveTo>
                <a:lnTo>
                  <a:pt x="1415" y="1197"/>
                </a:lnTo>
                <a:lnTo>
                  <a:pt x="1415" y="1862"/>
                </a:lnTo>
                <a:lnTo>
                  <a:pt x="0" y="3770"/>
                </a:lnTo>
                <a:lnTo>
                  <a:pt x="0" y="3272"/>
                </a:lnTo>
                <a:lnTo>
                  <a:pt x="1376" y="1801"/>
                </a:lnTo>
                <a:lnTo>
                  <a:pt x="1376" y="1272"/>
                </a:lnTo>
                <a:lnTo>
                  <a:pt x="6" y="9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1" name="Freeform 15"/>
          <p:cNvSpPr>
            <a:spLocks/>
          </p:cNvSpPr>
          <p:nvPr/>
        </p:nvSpPr>
        <p:spPr bwMode="gray">
          <a:xfrm>
            <a:off x="2608263" y="642938"/>
            <a:ext cx="6540500" cy="6215062"/>
          </a:xfrm>
          <a:custGeom>
            <a:avLst/>
            <a:gdLst/>
            <a:ahLst/>
            <a:cxnLst>
              <a:cxn ang="0">
                <a:pos x="4115" y="0"/>
              </a:cxn>
              <a:cxn ang="0">
                <a:pos x="4120" y="500"/>
              </a:cxn>
              <a:cxn ang="0">
                <a:pos x="61" y="1059"/>
              </a:cxn>
              <a:cxn ang="0">
                <a:pos x="61" y="1466"/>
              </a:cxn>
              <a:cxn ang="0">
                <a:pos x="2419" y="3915"/>
              </a:cxn>
              <a:cxn ang="0">
                <a:pos x="1830" y="3915"/>
              </a:cxn>
              <a:cxn ang="0">
                <a:pos x="0" y="1449"/>
              </a:cxn>
              <a:cxn ang="0">
                <a:pos x="0" y="967"/>
              </a:cxn>
              <a:cxn ang="0">
                <a:pos x="4115" y="0"/>
              </a:cxn>
            </a:cxnLst>
            <a:rect l="0" t="0" r="r" b="b"/>
            <a:pathLst>
              <a:path w="4120" h="3915">
                <a:moveTo>
                  <a:pt x="4115" y="0"/>
                </a:moveTo>
                <a:lnTo>
                  <a:pt x="4120" y="500"/>
                </a:lnTo>
                <a:lnTo>
                  <a:pt x="61" y="1059"/>
                </a:lnTo>
                <a:lnTo>
                  <a:pt x="61" y="1466"/>
                </a:lnTo>
                <a:lnTo>
                  <a:pt x="2419" y="3915"/>
                </a:lnTo>
                <a:lnTo>
                  <a:pt x="1830" y="3915"/>
                </a:lnTo>
                <a:lnTo>
                  <a:pt x="0" y="1449"/>
                </a:lnTo>
                <a:lnTo>
                  <a:pt x="0" y="967"/>
                </a:lnTo>
                <a:lnTo>
                  <a:pt x="4115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2" name="Freeform 16"/>
          <p:cNvSpPr>
            <a:spLocks/>
          </p:cNvSpPr>
          <p:nvPr/>
        </p:nvSpPr>
        <p:spPr bwMode="gray">
          <a:xfrm>
            <a:off x="2586038" y="-17463"/>
            <a:ext cx="6557962" cy="6875463"/>
          </a:xfrm>
          <a:custGeom>
            <a:avLst/>
            <a:gdLst/>
            <a:ahLst/>
            <a:cxnLst>
              <a:cxn ang="0">
                <a:pos x="4131" y="0"/>
              </a:cxn>
              <a:cxn ang="0">
                <a:pos x="4126" y="494"/>
              </a:cxn>
              <a:cxn ang="0">
                <a:pos x="55" y="1404"/>
              </a:cxn>
              <a:cxn ang="0">
                <a:pos x="55" y="1853"/>
              </a:cxn>
              <a:cxn ang="0">
                <a:pos x="3156" y="4348"/>
              </a:cxn>
              <a:cxn ang="0">
                <a:pos x="2067" y="4348"/>
              </a:cxn>
              <a:cxn ang="0">
                <a:pos x="0" y="1882"/>
              </a:cxn>
              <a:cxn ang="0">
                <a:pos x="0" y="1355"/>
              </a:cxn>
              <a:cxn ang="0">
                <a:pos x="3615" y="0"/>
              </a:cxn>
              <a:cxn ang="0">
                <a:pos x="4131" y="0"/>
              </a:cxn>
            </a:cxnLst>
            <a:rect l="0" t="0" r="r" b="b"/>
            <a:pathLst>
              <a:path w="4131" h="4348">
                <a:moveTo>
                  <a:pt x="4131" y="0"/>
                </a:moveTo>
                <a:lnTo>
                  <a:pt x="4126" y="494"/>
                </a:lnTo>
                <a:lnTo>
                  <a:pt x="55" y="1404"/>
                </a:lnTo>
                <a:lnTo>
                  <a:pt x="55" y="1853"/>
                </a:lnTo>
                <a:lnTo>
                  <a:pt x="3156" y="4348"/>
                </a:lnTo>
                <a:lnTo>
                  <a:pt x="2067" y="4348"/>
                </a:lnTo>
                <a:lnTo>
                  <a:pt x="0" y="1882"/>
                </a:lnTo>
                <a:lnTo>
                  <a:pt x="0" y="1355"/>
                </a:lnTo>
                <a:lnTo>
                  <a:pt x="3615" y="0"/>
                </a:lnTo>
                <a:lnTo>
                  <a:pt x="413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3" name="Freeform 17"/>
          <p:cNvSpPr>
            <a:spLocks/>
          </p:cNvSpPr>
          <p:nvPr/>
        </p:nvSpPr>
        <p:spPr bwMode="gray">
          <a:xfrm>
            <a:off x="2771775" y="-26988"/>
            <a:ext cx="5761038" cy="2087563"/>
          </a:xfrm>
          <a:custGeom>
            <a:avLst/>
            <a:gdLst/>
            <a:ahLst/>
            <a:cxnLst>
              <a:cxn ang="0">
                <a:pos x="0" y="1315"/>
              </a:cxn>
              <a:cxn ang="0">
                <a:pos x="2858" y="0"/>
              </a:cxn>
              <a:cxn ang="0">
                <a:pos x="3629" y="0"/>
              </a:cxn>
              <a:cxn ang="0">
                <a:pos x="0" y="1315"/>
              </a:cxn>
            </a:cxnLst>
            <a:rect l="0" t="0" r="r" b="b"/>
            <a:pathLst>
              <a:path w="3629" h="1315">
                <a:moveTo>
                  <a:pt x="0" y="1315"/>
                </a:moveTo>
                <a:lnTo>
                  <a:pt x="2858" y="0"/>
                </a:lnTo>
                <a:lnTo>
                  <a:pt x="3629" y="0"/>
                </a:lnTo>
                <a:lnTo>
                  <a:pt x="0" y="1315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4" name="Freeform 18"/>
          <p:cNvSpPr>
            <a:spLocks/>
          </p:cNvSpPr>
          <p:nvPr/>
        </p:nvSpPr>
        <p:spPr bwMode="gray">
          <a:xfrm>
            <a:off x="2555875" y="2924175"/>
            <a:ext cx="3384550" cy="3944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32" y="2495"/>
              </a:cxn>
              <a:cxn ang="0">
                <a:pos x="1814" y="2495"/>
              </a:cxn>
              <a:cxn ang="0">
                <a:pos x="0" y="0"/>
              </a:cxn>
            </a:cxnLst>
            <a:rect l="0" t="0" r="r" b="b"/>
            <a:pathLst>
              <a:path w="2132" h="2495">
                <a:moveTo>
                  <a:pt x="0" y="0"/>
                </a:moveTo>
                <a:lnTo>
                  <a:pt x="2132" y="2495"/>
                </a:lnTo>
                <a:lnTo>
                  <a:pt x="1814" y="24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5001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0" name="Freeform 24"/>
          <p:cNvSpPr>
            <a:spLocks/>
          </p:cNvSpPr>
          <p:nvPr/>
        </p:nvSpPr>
        <p:spPr bwMode="gray">
          <a:xfrm>
            <a:off x="-19050" y="180975"/>
            <a:ext cx="2262188" cy="1914525"/>
          </a:xfrm>
          <a:custGeom>
            <a:avLst/>
            <a:gdLst/>
            <a:ahLst/>
            <a:cxnLst>
              <a:cxn ang="0">
                <a:pos x="1425" y="1206"/>
              </a:cxn>
              <a:cxn ang="0">
                <a:pos x="0" y="0"/>
              </a:cxn>
              <a:cxn ang="0">
                <a:pos x="0" y="186"/>
              </a:cxn>
              <a:cxn ang="0">
                <a:pos x="1425" y="1206"/>
              </a:cxn>
            </a:cxnLst>
            <a:rect l="0" t="0" r="r" b="b"/>
            <a:pathLst>
              <a:path w="1425" h="1206">
                <a:moveTo>
                  <a:pt x="1425" y="1206"/>
                </a:moveTo>
                <a:lnTo>
                  <a:pt x="0" y="0"/>
                </a:lnTo>
                <a:lnTo>
                  <a:pt x="0" y="186"/>
                </a:lnTo>
                <a:lnTo>
                  <a:pt x="1425" y="1206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1" name="Freeform 25"/>
          <p:cNvSpPr>
            <a:spLocks/>
          </p:cNvSpPr>
          <p:nvPr/>
        </p:nvSpPr>
        <p:spPr bwMode="gray">
          <a:xfrm>
            <a:off x="-12700" y="3105150"/>
            <a:ext cx="2327275" cy="3762375"/>
          </a:xfrm>
          <a:custGeom>
            <a:avLst/>
            <a:gdLst/>
            <a:ahLst/>
            <a:cxnLst>
              <a:cxn ang="0">
                <a:pos x="0" y="2248"/>
              </a:cxn>
              <a:cxn ang="0">
                <a:pos x="1466" y="0"/>
              </a:cxn>
              <a:cxn ang="0">
                <a:pos x="194" y="2370"/>
              </a:cxn>
              <a:cxn ang="0">
                <a:pos x="4" y="2364"/>
              </a:cxn>
              <a:cxn ang="0">
                <a:pos x="0" y="2248"/>
              </a:cxn>
            </a:cxnLst>
            <a:rect l="0" t="0" r="r" b="b"/>
            <a:pathLst>
              <a:path w="1466" h="2370">
                <a:moveTo>
                  <a:pt x="0" y="2248"/>
                </a:moveTo>
                <a:lnTo>
                  <a:pt x="1466" y="0"/>
                </a:lnTo>
                <a:lnTo>
                  <a:pt x="194" y="2370"/>
                </a:lnTo>
                <a:lnTo>
                  <a:pt x="4" y="2364"/>
                </a:lnTo>
                <a:lnTo>
                  <a:pt x="0" y="2248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2" name="Freeform 26"/>
          <p:cNvSpPr>
            <a:spLocks/>
          </p:cNvSpPr>
          <p:nvPr/>
        </p:nvSpPr>
        <p:spPr bwMode="gray">
          <a:xfrm>
            <a:off x="-9525" y="1403350"/>
            <a:ext cx="2317750" cy="5265738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6" y="643"/>
              </a:cxn>
              <a:cxn ang="0">
                <a:pos x="1410" y="564"/>
              </a:cxn>
              <a:cxn ang="0">
                <a:pos x="1410" y="1049"/>
              </a:cxn>
              <a:cxn ang="0">
                <a:pos x="0" y="2852"/>
              </a:cxn>
              <a:cxn ang="0">
                <a:pos x="0" y="3317"/>
              </a:cxn>
              <a:cxn ang="0">
                <a:pos x="1460" y="1062"/>
              </a:cxn>
              <a:cxn ang="0">
                <a:pos x="1460" y="505"/>
              </a:cxn>
              <a:cxn ang="0">
                <a:pos x="6" y="0"/>
              </a:cxn>
            </a:cxnLst>
            <a:rect l="0" t="0" r="r" b="b"/>
            <a:pathLst>
              <a:path w="1460" h="3317">
                <a:moveTo>
                  <a:pt x="6" y="0"/>
                </a:moveTo>
                <a:lnTo>
                  <a:pt x="6" y="643"/>
                </a:lnTo>
                <a:lnTo>
                  <a:pt x="1410" y="564"/>
                </a:lnTo>
                <a:lnTo>
                  <a:pt x="1410" y="1049"/>
                </a:lnTo>
                <a:lnTo>
                  <a:pt x="0" y="2852"/>
                </a:lnTo>
                <a:lnTo>
                  <a:pt x="0" y="3317"/>
                </a:lnTo>
                <a:lnTo>
                  <a:pt x="1460" y="1062"/>
                </a:lnTo>
                <a:lnTo>
                  <a:pt x="1460" y="505"/>
                </a:ln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132" name="Group 36"/>
          <p:cNvGrpSpPr>
            <a:grpSpLocks/>
          </p:cNvGrpSpPr>
          <p:nvPr userDrawn="1"/>
        </p:nvGrpSpPr>
        <p:grpSpPr bwMode="auto">
          <a:xfrm>
            <a:off x="0" y="0"/>
            <a:ext cx="9153525" cy="6886575"/>
            <a:chOff x="0" y="0"/>
            <a:chExt cx="5760" cy="4326"/>
          </a:xfrm>
        </p:grpSpPr>
        <p:pic>
          <p:nvPicPr>
            <p:cNvPr id="4131" name="Picture 35" descr="11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0" y="0"/>
              <a:ext cx="5760" cy="4326"/>
            </a:xfrm>
            <a:prstGeom prst="rect">
              <a:avLst/>
            </a:prstGeom>
            <a:noFill/>
          </p:spPr>
        </p:pic>
        <p:sp>
          <p:nvSpPr>
            <p:cNvPr id="4123" name="Rectangle 27"/>
            <p:cNvSpPr>
              <a:spLocks noChangeArrowheads="1"/>
            </p:cNvSpPr>
            <p:nvPr userDrawn="1"/>
          </p:nvSpPr>
          <p:spPr bwMode="gray">
            <a:xfrm>
              <a:off x="212" y="462"/>
              <a:ext cx="5334" cy="3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3076575"/>
            <a:ext cx="7772400" cy="8858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337550" y="6550025"/>
            <a:ext cx="577850" cy="30797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24B4B975-FFD3-492F-80D6-2F8E30D6D49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46" name="Rectangle 50"/>
          <p:cNvSpPr>
            <a:spLocks noChangeArrowheads="1"/>
          </p:cNvSpPr>
          <p:nvPr/>
        </p:nvSpPr>
        <p:spPr bwMode="gray">
          <a:xfrm>
            <a:off x="341313" y="722313"/>
            <a:ext cx="8478837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3" y="76200"/>
            <a:ext cx="8326437" cy="6302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8288" y="6593392"/>
            <a:ext cx="505760" cy="3048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B8312829-49E3-4E17-B3A1-69417714C48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60" y="6583878"/>
            <a:ext cx="40864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4453330E-6C32-4BFE-8810-01D51B7355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14440" y="6576950"/>
            <a:ext cx="42956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7B6DCF0-D2CB-4FE5-BA28-8D3CBF35D1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5416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702CAFE-1915-4C47-8B69-5B6D3A95C5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88" y="198438"/>
            <a:ext cx="63023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E79F10D-A928-4C9A-BDF9-033C4E4BA2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reeform 9"/>
          <p:cNvSpPr>
            <a:spLocks/>
          </p:cNvSpPr>
          <p:nvPr/>
        </p:nvSpPr>
        <p:spPr bwMode="gray">
          <a:xfrm>
            <a:off x="7658100" y="0"/>
            <a:ext cx="1104900" cy="6848475"/>
          </a:xfrm>
          <a:custGeom>
            <a:avLst/>
            <a:gdLst/>
            <a:ahLst/>
            <a:cxnLst>
              <a:cxn ang="0">
                <a:pos x="312" y="0"/>
              </a:cxn>
              <a:cxn ang="0">
                <a:pos x="528" y="444"/>
              </a:cxn>
              <a:cxn ang="0">
                <a:pos x="696" y="960"/>
              </a:cxn>
              <a:cxn ang="0">
                <a:pos x="426" y="4314"/>
              </a:cxn>
              <a:cxn ang="0">
                <a:pos x="108" y="4314"/>
              </a:cxn>
              <a:cxn ang="0">
                <a:pos x="648" y="960"/>
              </a:cxn>
              <a:cxn ang="0">
                <a:pos x="456" y="432"/>
              </a:cxn>
              <a:cxn ang="0">
                <a:pos x="0" y="0"/>
              </a:cxn>
              <a:cxn ang="0">
                <a:pos x="312" y="0"/>
              </a:cxn>
            </a:cxnLst>
            <a:rect l="0" t="0" r="r" b="b"/>
            <a:pathLst>
              <a:path w="696" h="4314">
                <a:moveTo>
                  <a:pt x="312" y="0"/>
                </a:moveTo>
                <a:lnTo>
                  <a:pt x="528" y="444"/>
                </a:lnTo>
                <a:lnTo>
                  <a:pt x="696" y="960"/>
                </a:lnTo>
                <a:lnTo>
                  <a:pt x="426" y="4314"/>
                </a:lnTo>
                <a:lnTo>
                  <a:pt x="108" y="4314"/>
                </a:lnTo>
                <a:lnTo>
                  <a:pt x="648" y="960"/>
                </a:lnTo>
                <a:lnTo>
                  <a:pt x="456" y="432"/>
                </a:lnTo>
                <a:lnTo>
                  <a:pt x="0" y="0"/>
                </a:lnTo>
                <a:lnTo>
                  <a:pt x="312" y="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4" name="Freeform 10"/>
          <p:cNvSpPr>
            <a:spLocks/>
          </p:cNvSpPr>
          <p:nvPr/>
        </p:nvSpPr>
        <p:spPr bwMode="gray">
          <a:xfrm>
            <a:off x="1066800" y="0"/>
            <a:ext cx="754380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36" y="0"/>
              </a:cxn>
              <a:cxn ang="0">
                <a:pos x="4590" y="450"/>
              </a:cxn>
              <a:cxn ang="0">
                <a:pos x="4752" y="972"/>
              </a:cxn>
              <a:cxn ang="0">
                <a:pos x="3600" y="4320"/>
              </a:cxn>
              <a:cxn ang="0">
                <a:pos x="3312" y="4320"/>
              </a:cxn>
              <a:cxn ang="0">
                <a:pos x="4712" y="994"/>
              </a:cxn>
              <a:cxn ang="0">
                <a:pos x="4518" y="524"/>
              </a:cxn>
              <a:cxn ang="0">
                <a:pos x="0" y="0"/>
              </a:cxn>
            </a:cxnLst>
            <a:rect l="0" t="0" r="r" b="b"/>
            <a:pathLst>
              <a:path w="4752" h="4320">
                <a:moveTo>
                  <a:pt x="0" y="0"/>
                </a:moveTo>
                <a:lnTo>
                  <a:pt x="1536" y="0"/>
                </a:lnTo>
                <a:lnTo>
                  <a:pt x="4590" y="450"/>
                </a:lnTo>
                <a:lnTo>
                  <a:pt x="4752" y="972"/>
                </a:lnTo>
                <a:lnTo>
                  <a:pt x="3600" y="4320"/>
                </a:lnTo>
                <a:lnTo>
                  <a:pt x="3312" y="4320"/>
                </a:lnTo>
                <a:lnTo>
                  <a:pt x="4712" y="994"/>
                </a:lnTo>
                <a:lnTo>
                  <a:pt x="4518" y="5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5" name="Freeform 11"/>
          <p:cNvSpPr>
            <a:spLocks/>
          </p:cNvSpPr>
          <p:nvPr/>
        </p:nvSpPr>
        <p:spPr bwMode="gray">
          <a:xfrm>
            <a:off x="5486400" y="1657350"/>
            <a:ext cx="2990850" cy="5200650"/>
          </a:xfrm>
          <a:custGeom>
            <a:avLst/>
            <a:gdLst/>
            <a:ahLst/>
            <a:cxnLst>
              <a:cxn ang="0">
                <a:pos x="384" y="3276"/>
              </a:cxn>
              <a:cxn ang="0">
                <a:pos x="1884" y="0"/>
              </a:cxn>
              <a:cxn ang="0">
                <a:pos x="0" y="3276"/>
              </a:cxn>
              <a:cxn ang="0">
                <a:pos x="384" y="3276"/>
              </a:cxn>
            </a:cxnLst>
            <a:rect l="0" t="0" r="r" b="b"/>
            <a:pathLst>
              <a:path w="1884" h="3276">
                <a:moveTo>
                  <a:pt x="384" y="3276"/>
                </a:moveTo>
                <a:lnTo>
                  <a:pt x="1884" y="0"/>
                </a:lnTo>
                <a:lnTo>
                  <a:pt x="0" y="3276"/>
                </a:lnTo>
                <a:lnTo>
                  <a:pt x="384" y="3276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6" name="Freeform 12"/>
          <p:cNvSpPr>
            <a:spLocks/>
          </p:cNvSpPr>
          <p:nvPr/>
        </p:nvSpPr>
        <p:spPr bwMode="gray">
          <a:xfrm>
            <a:off x="3429000" y="0"/>
            <a:ext cx="5172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82" y="475"/>
              </a:cxn>
              <a:cxn ang="0">
                <a:pos x="3210" y="936"/>
              </a:cxn>
              <a:cxn ang="0">
                <a:pos x="1728" y="4320"/>
              </a:cxn>
              <a:cxn ang="0">
                <a:pos x="1872" y="4320"/>
              </a:cxn>
              <a:cxn ang="0">
                <a:pos x="3258" y="912"/>
              </a:cxn>
              <a:cxn ang="0">
                <a:pos x="3120" y="432"/>
              </a:cxn>
              <a:cxn ang="0">
                <a:pos x="1296" y="0"/>
              </a:cxn>
              <a:cxn ang="0">
                <a:pos x="0" y="0"/>
              </a:cxn>
            </a:cxnLst>
            <a:rect l="0" t="0" r="r" b="b"/>
            <a:pathLst>
              <a:path w="3258" h="4320">
                <a:moveTo>
                  <a:pt x="0" y="0"/>
                </a:moveTo>
                <a:lnTo>
                  <a:pt x="3082" y="475"/>
                </a:lnTo>
                <a:lnTo>
                  <a:pt x="3210" y="936"/>
                </a:lnTo>
                <a:lnTo>
                  <a:pt x="1728" y="4320"/>
                </a:lnTo>
                <a:lnTo>
                  <a:pt x="1872" y="4320"/>
                </a:lnTo>
                <a:lnTo>
                  <a:pt x="3258" y="912"/>
                </a:lnTo>
                <a:lnTo>
                  <a:pt x="3120" y="432"/>
                </a:lnTo>
                <a:lnTo>
                  <a:pt x="12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8" name="Freeform 14"/>
          <p:cNvSpPr>
            <a:spLocks/>
          </p:cNvSpPr>
          <p:nvPr/>
        </p:nvSpPr>
        <p:spPr bwMode="gray">
          <a:xfrm>
            <a:off x="8382000" y="0"/>
            <a:ext cx="762000" cy="1143000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0" y="96"/>
              </a:cxn>
              <a:cxn ang="0">
                <a:pos x="354" y="690"/>
              </a:cxn>
              <a:cxn ang="0">
                <a:pos x="480" y="720"/>
              </a:cxn>
              <a:cxn ang="0">
                <a:pos x="480" y="576"/>
              </a:cxn>
              <a:cxn ang="0">
                <a:pos x="48" y="96"/>
              </a:cxn>
              <a:cxn ang="0">
                <a:pos x="89" y="0"/>
              </a:cxn>
              <a:cxn ang="0">
                <a:pos x="48" y="0"/>
              </a:cxn>
            </a:cxnLst>
            <a:rect l="0" t="0" r="r" b="b"/>
            <a:pathLst>
              <a:path w="480" h="720">
                <a:moveTo>
                  <a:pt x="48" y="0"/>
                </a:moveTo>
                <a:lnTo>
                  <a:pt x="0" y="96"/>
                </a:lnTo>
                <a:lnTo>
                  <a:pt x="354" y="690"/>
                </a:lnTo>
                <a:lnTo>
                  <a:pt x="480" y="720"/>
                </a:lnTo>
                <a:lnTo>
                  <a:pt x="480" y="576"/>
                </a:lnTo>
                <a:lnTo>
                  <a:pt x="48" y="96"/>
                </a:lnTo>
                <a:lnTo>
                  <a:pt x="89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9" name="Freeform 15"/>
          <p:cNvSpPr>
            <a:spLocks/>
          </p:cNvSpPr>
          <p:nvPr/>
        </p:nvSpPr>
        <p:spPr bwMode="gray">
          <a:xfrm>
            <a:off x="8610600" y="228600"/>
            <a:ext cx="533400" cy="533400"/>
          </a:xfrm>
          <a:custGeom>
            <a:avLst/>
            <a:gdLst/>
            <a:ahLst/>
            <a:cxnLst>
              <a:cxn ang="0">
                <a:pos x="336" y="336"/>
              </a:cxn>
              <a:cxn ang="0">
                <a:pos x="0" y="0"/>
              </a:cxn>
              <a:cxn ang="0">
                <a:pos x="336" y="240"/>
              </a:cxn>
              <a:cxn ang="0">
                <a:pos x="336" y="336"/>
              </a:cxn>
            </a:cxnLst>
            <a:rect l="0" t="0" r="r" b="b"/>
            <a:pathLst>
              <a:path w="336" h="336">
                <a:moveTo>
                  <a:pt x="336" y="336"/>
                </a:moveTo>
                <a:lnTo>
                  <a:pt x="0" y="0"/>
                </a:lnTo>
                <a:lnTo>
                  <a:pt x="336" y="240"/>
                </a:lnTo>
                <a:lnTo>
                  <a:pt x="336" y="336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73" name="Group 49"/>
          <p:cNvGrpSpPr>
            <a:grpSpLocks/>
          </p:cNvGrpSpPr>
          <p:nvPr/>
        </p:nvGrpSpPr>
        <p:grpSpPr bwMode="auto">
          <a:xfrm>
            <a:off x="5562600" y="0"/>
            <a:ext cx="3267075" cy="6858000"/>
            <a:chOff x="3504" y="0"/>
            <a:chExt cx="2058" cy="4320"/>
          </a:xfrm>
        </p:grpSpPr>
        <p:sp>
          <p:nvSpPr>
            <p:cNvPr id="1037" name="Freeform 13"/>
            <p:cNvSpPr>
              <a:spLocks/>
            </p:cNvSpPr>
            <p:nvPr userDrawn="1"/>
          </p:nvSpPr>
          <p:spPr bwMode="gray">
            <a:xfrm>
              <a:off x="3504" y="0"/>
              <a:ext cx="2058" cy="43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0"/>
                </a:cxn>
                <a:cxn ang="0">
                  <a:pos x="1854" y="402"/>
                </a:cxn>
                <a:cxn ang="0">
                  <a:pos x="2058" y="972"/>
                </a:cxn>
                <a:cxn ang="0">
                  <a:pos x="1296" y="4320"/>
                </a:cxn>
                <a:cxn ang="0">
                  <a:pos x="720" y="4320"/>
                </a:cxn>
                <a:cxn ang="0">
                  <a:pos x="1920" y="912"/>
                </a:cxn>
                <a:cxn ang="0">
                  <a:pos x="1776" y="432"/>
                </a:cxn>
                <a:cxn ang="0">
                  <a:pos x="0" y="0"/>
                </a:cxn>
              </a:cxnLst>
              <a:rect l="0" t="0" r="r" b="b"/>
              <a:pathLst>
                <a:path w="2058" h="4320">
                  <a:moveTo>
                    <a:pt x="0" y="0"/>
                  </a:moveTo>
                  <a:lnTo>
                    <a:pt x="1056" y="0"/>
                  </a:lnTo>
                  <a:lnTo>
                    <a:pt x="1854" y="402"/>
                  </a:lnTo>
                  <a:lnTo>
                    <a:pt x="2058" y="972"/>
                  </a:lnTo>
                  <a:lnTo>
                    <a:pt x="1296" y="4320"/>
                  </a:lnTo>
                  <a:lnTo>
                    <a:pt x="720" y="4320"/>
                  </a:lnTo>
                  <a:lnTo>
                    <a:pt x="1920" y="912"/>
                  </a:lnTo>
                  <a:lnTo>
                    <a:pt x="1776" y="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gray">
            <a:xfrm>
              <a:off x="4217" y="1056"/>
              <a:ext cx="1152" cy="3264"/>
            </a:xfrm>
            <a:custGeom>
              <a:avLst/>
              <a:gdLst/>
              <a:ahLst/>
              <a:cxnLst>
                <a:cxn ang="0">
                  <a:pos x="0" y="3264"/>
                </a:cxn>
                <a:cxn ang="0">
                  <a:pos x="1152" y="0"/>
                </a:cxn>
                <a:cxn ang="0">
                  <a:pos x="96" y="3264"/>
                </a:cxn>
                <a:cxn ang="0">
                  <a:pos x="0" y="3264"/>
                </a:cxn>
              </a:cxnLst>
              <a:rect l="0" t="0" r="r" b="b"/>
              <a:pathLst>
                <a:path w="1152" h="3264">
                  <a:moveTo>
                    <a:pt x="0" y="3264"/>
                  </a:moveTo>
                  <a:lnTo>
                    <a:pt x="1152" y="0"/>
                  </a:lnTo>
                  <a:lnTo>
                    <a:pt x="96" y="3264"/>
                  </a:lnTo>
                  <a:lnTo>
                    <a:pt x="0" y="3264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6" name="Group 22"/>
          <p:cNvGrpSpPr>
            <a:grpSpLocks/>
          </p:cNvGrpSpPr>
          <p:nvPr userDrawn="1"/>
        </p:nvGrpSpPr>
        <p:grpSpPr bwMode="auto">
          <a:xfrm>
            <a:off x="142875" y="685800"/>
            <a:ext cx="8858250" cy="5943600"/>
            <a:chOff x="90" y="480"/>
            <a:chExt cx="5580" cy="3744"/>
          </a:xfrm>
        </p:grpSpPr>
        <p:sp>
          <p:nvSpPr>
            <p:cNvPr id="1040" name="Rectangle 16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Rectangle 17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2" name="Rectangle 18"/>
          <p:cNvSpPr>
            <a:spLocks noChangeArrowheads="1"/>
          </p:cNvSpPr>
          <p:nvPr/>
        </p:nvSpPr>
        <p:spPr bwMode="gray">
          <a:xfrm>
            <a:off x="381000" y="676275"/>
            <a:ext cx="62484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43" name="Picture 19" descr="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gray">
          <a:xfrm>
            <a:off x="261939" y="218570"/>
            <a:ext cx="371475" cy="371475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65163" y="76200"/>
            <a:ext cx="8097837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803872"/>
            <a:ext cx="8572500" cy="574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60" r:id="rId6"/>
  </p:sldLayoutIdLst>
  <p:transition/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0" y="3076575"/>
            <a:ext cx="6172200" cy="8858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BÀI TẬP TỔNG HỢP 2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81600" y="28194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Bài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98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 err="1" smtClean="0"/>
              <a:t>Vận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tin </a:t>
            </a:r>
            <a:r>
              <a:rPr lang="en-US" dirty="0" err="1" smtClean="0"/>
              <a:t>trong</a:t>
            </a:r>
            <a:r>
              <a:rPr lang="en-US" dirty="0" smtClean="0"/>
              <a:t> C++</a:t>
            </a:r>
            <a:endParaRPr lang="en-US" dirty="0" smtClean="0"/>
          </a:p>
          <a:p>
            <a:pPr lvl="1" algn="just"/>
            <a:r>
              <a:rPr lang="en-US" dirty="0" err="1" smtClean="0"/>
              <a:t>Vận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endParaRPr lang="en-US" dirty="0"/>
          </a:p>
          <a:p>
            <a:pPr algn="just"/>
            <a:r>
              <a:rPr lang="en-US" dirty="0" err="1" smtClean="0"/>
              <a:t>Nội</a:t>
            </a:r>
            <a:r>
              <a:rPr lang="en-US" dirty="0" smtClean="0"/>
              <a:t> </a:t>
            </a:r>
            <a:r>
              <a:rPr lang="en-US" dirty="0" smtClean="0"/>
              <a:t>dung:</a:t>
            </a:r>
          </a:p>
          <a:p>
            <a:pPr lvl="1" algn="just"/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42252261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vi-VN" sz="2200" dirty="0" smtClean="0">
                <a:solidFill>
                  <a:srgbClr val="000000"/>
                </a:solidFill>
              </a:rPr>
              <a:t>Phần </a:t>
            </a:r>
            <a:r>
              <a:rPr lang="vi-VN" sz="2200" dirty="0">
                <a:solidFill>
                  <a:srgbClr val="000000"/>
                </a:solidFill>
              </a:rPr>
              <a:t>mềm có các chức năng:</a:t>
            </a:r>
          </a:p>
          <a:p>
            <a:pPr lvl="1" algn="just"/>
            <a:r>
              <a:rPr lang="en-US" sz="2200" dirty="0" err="1" smtClean="0">
                <a:solidFill>
                  <a:srgbClr val="0070C0"/>
                </a:solidFill>
              </a:rPr>
              <a:t>Quản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lý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danh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sách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sinh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viên</a:t>
            </a:r>
            <a:endParaRPr lang="en-US" sz="2200" dirty="0" smtClean="0">
              <a:solidFill>
                <a:srgbClr val="0070C0"/>
              </a:solidFill>
            </a:endParaRPr>
          </a:p>
          <a:p>
            <a:pPr lvl="2" algn="just">
              <a:buFont typeface="Wingdings" pitchFamily="2" charset="2"/>
              <a:buChar char="ü"/>
            </a:pPr>
            <a:r>
              <a:rPr lang="en-US" sz="2000" dirty="0" err="1" smtClean="0">
                <a:solidFill>
                  <a:srgbClr val="0070C0"/>
                </a:solidFill>
              </a:rPr>
              <a:t>Xem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danh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sách</a:t>
            </a:r>
            <a:endParaRPr lang="en-US" sz="2000" dirty="0" smtClean="0">
              <a:solidFill>
                <a:srgbClr val="0070C0"/>
              </a:solidFill>
            </a:endParaRPr>
          </a:p>
          <a:p>
            <a:pPr lvl="2" algn="just">
              <a:buFont typeface="Wingdings" pitchFamily="2" charset="2"/>
              <a:buChar char="ü"/>
            </a:pPr>
            <a:r>
              <a:rPr lang="en-US" sz="2000" dirty="0" err="1" smtClean="0">
                <a:solidFill>
                  <a:srgbClr val="0070C0"/>
                </a:solidFill>
              </a:rPr>
              <a:t>Thêm</a:t>
            </a:r>
            <a:r>
              <a:rPr lang="en-US" sz="2000" dirty="0" smtClean="0">
                <a:solidFill>
                  <a:srgbClr val="0070C0"/>
                </a:solidFill>
              </a:rPr>
              <a:t>, </a:t>
            </a:r>
            <a:r>
              <a:rPr lang="en-US" sz="2000" dirty="0" err="1" smtClean="0">
                <a:solidFill>
                  <a:srgbClr val="0070C0"/>
                </a:solidFill>
              </a:rPr>
              <a:t>xóa</a:t>
            </a:r>
            <a:r>
              <a:rPr lang="en-US" sz="2000" dirty="0" smtClean="0">
                <a:solidFill>
                  <a:srgbClr val="0070C0"/>
                </a:solidFill>
              </a:rPr>
              <a:t>, </a:t>
            </a:r>
            <a:r>
              <a:rPr lang="en-US" sz="2000" dirty="0" err="1" smtClean="0">
                <a:solidFill>
                  <a:srgbClr val="0070C0"/>
                </a:solidFill>
              </a:rPr>
              <a:t>cập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nhật</a:t>
            </a:r>
            <a:endParaRPr lang="en-US" sz="2000" dirty="0" smtClean="0">
              <a:solidFill>
                <a:srgbClr val="0070C0"/>
              </a:solidFill>
            </a:endParaRPr>
          </a:p>
          <a:p>
            <a:pPr lvl="2" algn="just">
              <a:buFont typeface="Wingdings" pitchFamily="2" charset="2"/>
              <a:buChar char="ü"/>
            </a:pPr>
            <a:r>
              <a:rPr lang="en-US" sz="2000" dirty="0" err="1" smtClean="0">
                <a:solidFill>
                  <a:srgbClr val="0070C0"/>
                </a:solidFill>
              </a:rPr>
              <a:t>Lưu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dữ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liệu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vào</a:t>
            </a:r>
            <a:r>
              <a:rPr lang="en-US" sz="2000" dirty="0" smtClean="0">
                <a:solidFill>
                  <a:srgbClr val="0070C0"/>
                </a:solidFill>
              </a:rPr>
              <a:t> file</a:t>
            </a:r>
          </a:p>
          <a:p>
            <a:pPr lvl="1" algn="just"/>
            <a:r>
              <a:rPr lang="en-US" sz="2200" dirty="0" err="1" smtClean="0">
                <a:solidFill>
                  <a:srgbClr val="0070C0"/>
                </a:solidFill>
              </a:rPr>
              <a:t>Quản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lý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danh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sách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lớp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học</a:t>
            </a:r>
            <a:endParaRPr lang="en-US" sz="2200" dirty="0" smtClean="0">
              <a:solidFill>
                <a:srgbClr val="0070C0"/>
              </a:solidFill>
            </a:endParaRPr>
          </a:p>
          <a:p>
            <a:pPr lvl="2" algn="just">
              <a:buFont typeface="Wingdings" pitchFamily="2" charset="2"/>
              <a:buChar char="ü"/>
            </a:pPr>
            <a:r>
              <a:rPr lang="en-US" sz="2000" dirty="0" err="1">
                <a:solidFill>
                  <a:srgbClr val="0070C0"/>
                </a:solidFill>
              </a:rPr>
              <a:t>Xem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danh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sách</a:t>
            </a:r>
            <a:endParaRPr lang="en-US" sz="2000" dirty="0">
              <a:solidFill>
                <a:srgbClr val="0070C0"/>
              </a:solidFill>
            </a:endParaRPr>
          </a:p>
          <a:p>
            <a:pPr lvl="2" algn="just">
              <a:buFont typeface="Wingdings" pitchFamily="2" charset="2"/>
              <a:buChar char="ü"/>
            </a:pPr>
            <a:r>
              <a:rPr lang="en-US" sz="2000" dirty="0" err="1">
                <a:solidFill>
                  <a:srgbClr val="0070C0"/>
                </a:solidFill>
              </a:rPr>
              <a:t>Thêm</a:t>
            </a:r>
            <a:r>
              <a:rPr lang="en-US" sz="2000" dirty="0">
                <a:solidFill>
                  <a:srgbClr val="0070C0"/>
                </a:solidFill>
              </a:rPr>
              <a:t>, </a:t>
            </a:r>
            <a:r>
              <a:rPr lang="en-US" sz="2000" dirty="0" err="1">
                <a:solidFill>
                  <a:srgbClr val="0070C0"/>
                </a:solidFill>
              </a:rPr>
              <a:t>xóa</a:t>
            </a:r>
            <a:r>
              <a:rPr lang="en-US" sz="2000" dirty="0">
                <a:solidFill>
                  <a:srgbClr val="0070C0"/>
                </a:solidFill>
              </a:rPr>
              <a:t>, </a:t>
            </a:r>
            <a:r>
              <a:rPr lang="en-US" sz="2000" dirty="0" err="1">
                <a:solidFill>
                  <a:srgbClr val="0070C0"/>
                </a:solidFill>
              </a:rPr>
              <a:t>cập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nhật</a:t>
            </a:r>
            <a:endParaRPr lang="en-US" sz="2000" dirty="0">
              <a:solidFill>
                <a:srgbClr val="0070C0"/>
              </a:solidFill>
            </a:endParaRPr>
          </a:p>
          <a:p>
            <a:pPr lvl="2" algn="just">
              <a:buFont typeface="Wingdings" pitchFamily="2" charset="2"/>
              <a:buChar char="ü"/>
            </a:pPr>
            <a:r>
              <a:rPr lang="en-US" sz="2000" dirty="0" err="1">
                <a:solidFill>
                  <a:srgbClr val="0070C0"/>
                </a:solidFill>
              </a:rPr>
              <a:t>Lưu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dữ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liệu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vào</a:t>
            </a:r>
            <a:r>
              <a:rPr lang="en-US" sz="2000" dirty="0">
                <a:solidFill>
                  <a:srgbClr val="0070C0"/>
                </a:solidFill>
              </a:rPr>
              <a:t> file</a:t>
            </a:r>
          </a:p>
          <a:p>
            <a:pPr lvl="1" algn="just"/>
            <a:r>
              <a:rPr lang="en-US" sz="2200" dirty="0" err="1" smtClean="0">
                <a:solidFill>
                  <a:srgbClr val="0070C0"/>
                </a:solidFill>
              </a:rPr>
              <a:t>Quản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lý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danh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mục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môn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học</a:t>
            </a:r>
            <a:endParaRPr lang="en-US" sz="2200" dirty="0" smtClean="0">
              <a:solidFill>
                <a:srgbClr val="0070C0"/>
              </a:solidFill>
            </a:endParaRPr>
          </a:p>
          <a:p>
            <a:pPr lvl="2" algn="just">
              <a:buFont typeface="Wingdings" pitchFamily="2" charset="2"/>
              <a:buChar char="ü"/>
            </a:pPr>
            <a:r>
              <a:rPr lang="en-US" sz="2000" dirty="0" err="1">
                <a:solidFill>
                  <a:srgbClr val="0070C0"/>
                </a:solidFill>
              </a:rPr>
              <a:t>Xem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danh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sách</a:t>
            </a:r>
            <a:endParaRPr lang="en-US" sz="2000" dirty="0">
              <a:solidFill>
                <a:srgbClr val="0070C0"/>
              </a:solidFill>
            </a:endParaRPr>
          </a:p>
          <a:p>
            <a:pPr lvl="2" algn="just">
              <a:buFont typeface="Wingdings" pitchFamily="2" charset="2"/>
              <a:buChar char="ü"/>
            </a:pPr>
            <a:r>
              <a:rPr lang="en-US" sz="2000" dirty="0" err="1">
                <a:solidFill>
                  <a:srgbClr val="0070C0"/>
                </a:solidFill>
              </a:rPr>
              <a:t>Thêm</a:t>
            </a:r>
            <a:r>
              <a:rPr lang="en-US" sz="2000" dirty="0">
                <a:solidFill>
                  <a:srgbClr val="0070C0"/>
                </a:solidFill>
              </a:rPr>
              <a:t>, </a:t>
            </a:r>
            <a:r>
              <a:rPr lang="en-US" sz="2000" dirty="0" err="1">
                <a:solidFill>
                  <a:srgbClr val="0070C0"/>
                </a:solidFill>
              </a:rPr>
              <a:t>xóa</a:t>
            </a:r>
            <a:r>
              <a:rPr lang="en-US" sz="2000" dirty="0">
                <a:solidFill>
                  <a:srgbClr val="0070C0"/>
                </a:solidFill>
              </a:rPr>
              <a:t>, </a:t>
            </a:r>
            <a:r>
              <a:rPr lang="en-US" sz="2000" dirty="0" err="1">
                <a:solidFill>
                  <a:srgbClr val="0070C0"/>
                </a:solidFill>
              </a:rPr>
              <a:t>cập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nhật</a:t>
            </a:r>
            <a:endParaRPr lang="en-US" sz="2000" dirty="0">
              <a:solidFill>
                <a:srgbClr val="0070C0"/>
              </a:solidFill>
            </a:endParaRPr>
          </a:p>
          <a:p>
            <a:pPr lvl="2" algn="just">
              <a:buFont typeface="Wingdings" pitchFamily="2" charset="2"/>
              <a:buChar char="ü"/>
            </a:pPr>
            <a:r>
              <a:rPr lang="en-US" sz="2000" dirty="0" err="1">
                <a:solidFill>
                  <a:srgbClr val="0070C0"/>
                </a:solidFill>
              </a:rPr>
              <a:t>Lưu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dữ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liệu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vào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file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9966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vi-VN" sz="2200" dirty="0" smtClean="0">
                <a:solidFill>
                  <a:srgbClr val="000000"/>
                </a:solidFill>
              </a:rPr>
              <a:t>Phần </a:t>
            </a:r>
            <a:r>
              <a:rPr lang="vi-VN" sz="2200" dirty="0">
                <a:solidFill>
                  <a:srgbClr val="000000"/>
                </a:solidFill>
              </a:rPr>
              <a:t>mềm có các chức năng:</a:t>
            </a:r>
          </a:p>
          <a:p>
            <a:pPr lvl="1" algn="just"/>
            <a:r>
              <a:rPr lang="en-US" sz="2200" dirty="0" err="1" smtClean="0">
                <a:solidFill>
                  <a:srgbClr val="0070C0"/>
                </a:solidFill>
              </a:rPr>
              <a:t>Quản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lý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đơn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giá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học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phí</a:t>
            </a:r>
            <a:endParaRPr lang="en-US" sz="2200" dirty="0" smtClean="0">
              <a:solidFill>
                <a:srgbClr val="0070C0"/>
              </a:solidFill>
            </a:endParaRPr>
          </a:p>
          <a:p>
            <a:pPr lvl="2" algn="just">
              <a:buFont typeface="Wingdings" pitchFamily="2" charset="2"/>
              <a:buChar char="ü"/>
            </a:pPr>
            <a:r>
              <a:rPr lang="en-US" sz="2000" dirty="0" err="1">
                <a:solidFill>
                  <a:srgbClr val="0070C0"/>
                </a:solidFill>
              </a:rPr>
              <a:t>Xem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danh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sách</a:t>
            </a:r>
            <a:endParaRPr lang="en-US" sz="2000" dirty="0">
              <a:solidFill>
                <a:srgbClr val="0070C0"/>
              </a:solidFill>
            </a:endParaRPr>
          </a:p>
          <a:p>
            <a:pPr lvl="2" algn="just">
              <a:buFont typeface="Wingdings" pitchFamily="2" charset="2"/>
              <a:buChar char="ü"/>
            </a:pPr>
            <a:r>
              <a:rPr lang="en-US" sz="2000" dirty="0" err="1">
                <a:solidFill>
                  <a:srgbClr val="0070C0"/>
                </a:solidFill>
              </a:rPr>
              <a:t>Thêm</a:t>
            </a:r>
            <a:r>
              <a:rPr lang="en-US" sz="2000" dirty="0">
                <a:solidFill>
                  <a:srgbClr val="0070C0"/>
                </a:solidFill>
              </a:rPr>
              <a:t>, </a:t>
            </a:r>
            <a:r>
              <a:rPr lang="en-US" sz="2000" dirty="0" err="1">
                <a:solidFill>
                  <a:srgbClr val="0070C0"/>
                </a:solidFill>
              </a:rPr>
              <a:t>xóa</a:t>
            </a:r>
            <a:r>
              <a:rPr lang="en-US" sz="2000" dirty="0">
                <a:solidFill>
                  <a:srgbClr val="0070C0"/>
                </a:solidFill>
              </a:rPr>
              <a:t>, </a:t>
            </a:r>
            <a:r>
              <a:rPr lang="en-US" sz="2000" dirty="0" err="1">
                <a:solidFill>
                  <a:srgbClr val="0070C0"/>
                </a:solidFill>
              </a:rPr>
              <a:t>cập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nhật</a:t>
            </a:r>
            <a:endParaRPr lang="en-US" sz="2000" dirty="0">
              <a:solidFill>
                <a:srgbClr val="0070C0"/>
              </a:solidFill>
            </a:endParaRPr>
          </a:p>
          <a:p>
            <a:pPr lvl="2" algn="just">
              <a:buFont typeface="Wingdings" pitchFamily="2" charset="2"/>
              <a:buChar char="ü"/>
            </a:pPr>
            <a:r>
              <a:rPr lang="en-US" sz="2000" dirty="0" err="1">
                <a:solidFill>
                  <a:srgbClr val="0070C0"/>
                </a:solidFill>
              </a:rPr>
              <a:t>Lưu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dữ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liệu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vào</a:t>
            </a:r>
            <a:r>
              <a:rPr lang="en-US" sz="2000" dirty="0">
                <a:solidFill>
                  <a:srgbClr val="0070C0"/>
                </a:solidFill>
              </a:rPr>
              <a:t> file</a:t>
            </a:r>
          </a:p>
          <a:p>
            <a:pPr lvl="1" algn="just"/>
            <a:r>
              <a:rPr lang="en-US" sz="2200" dirty="0" err="1" smtClean="0">
                <a:solidFill>
                  <a:srgbClr val="0070C0"/>
                </a:solidFill>
              </a:rPr>
              <a:t>Quản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lý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danh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sách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sinh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viên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đăng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ký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môn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học</a:t>
            </a:r>
            <a:endParaRPr lang="en-US" sz="2200" dirty="0" smtClean="0">
              <a:solidFill>
                <a:srgbClr val="0070C0"/>
              </a:solidFill>
            </a:endParaRPr>
          </a:p>
          <a:p>
            <a:pPr lvl="2" algn="just">
              <a:buFont typeface="Wingdings" pitchFamily="2" charset="2"/>
              <a:buChar char="ü"/>
            </a:pPr>
            <a:r>
              <a:rPr lang="en-US" sz="2000" dirty="0" err="1" smtClean="0">
                <a:solidFill>
                  <a:srgbClr val="0070C0"/>
                </a:solidFill>
              </a:rPr>
              <a:t>Tra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cứu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thông</a:t>
            </a:r>
            <a:r>
              <a:rPr lang="en-US" sz="2000" dirty="0" smtClean="0">
                <a:solidFill>
                  <a:srgbClr val="0070C0"/>
                </a:solidFill>
              </a:rPr>
              <a:t> tin ĐKMH</a:t>
            </a:r>
          </a:p>
          <a:p>
            <a:pPr lvl="2" algn="just">
              <a:buFont typeface="Wingdings" pitchFamily="2" charset="2"/>
              <a:buChar char="ü"/>
            </a:pPr>
            <a:r>
              <a:rPr lang="en-US" sz="2000" dirty="0" err="1" smtClean="0">
                <a:solidFill>
                  <a:srgbClr val="0070C0"/>
                </a:solidFill>
              </a:rPr>
              <a:t>Xuất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học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phí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của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sinh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viên</a:t>
            </a:r>
            <a:endParaRPr lang="en-US" sz="2000" dirty="0" smtClean="0">
              <a:solidFill>
                <a:srgbClr val="0070C0"/>
              </a:solidFill>
            </a:endParaRPr>
          </a:p>
          <a:p>
            <a:pPr lvl="2" algn="just">
              <a:buFont typeface="Wingdings" pitchFamily="2" charset="2"/>
              <a:buChar char="ü"/>
            </a:pPr>
            <a:r>
              <a:rPr lang="en-US" sz="2000" dirty="0" err="1" smtClean="0">
                <a:solidFill>
                  <a:srgbClr val="0070C0"/>
                </a:solidFill>
              </a:rPr>
              <a:t>Thống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kê</a:t>
            </a:r>
            <a:r>
              <a:rPr lang="en-US" sz="2000" dirty="0" smtClean="0">
                <a:solidFill>
                  <a:srgbClr val="0070C0"/>
                </a:solidFill>
              </a:rPr>
              <a:t> ĐKMH</a:t>
            </a:r>
          </a:p>
          <a:p>
            <a:pPr lvl="1" algn="just"/>
            <a:r>
              <a:rPr lang="en-US" sz="2200" dirty="0" err="1" smtClean="0">
                <a:solidFill>
                  <a:srgbClr val="0070C0"/>
                </a:solidFill>
              </a:rPr>
              <a:t>Xây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dựng</a:t>
            </a:r>
            <a:r>
              <a:rPr lang="en-US" sz="2200" dirty="0" smtClean="0">
                <a:solidFill>
                  <a:srgbClr val="0070C0"/>
                </a:solidFill>
              </a:rPr>
              <a:t> menu </a:t>
            </a:r>
            <a:r>
              <a:rPr lang="en-US" sz="2200" dirty="0" err="1" smtClean="0">
                <a:solidFill>
                  <a:srgbClr val="0070C0"/>
                </a:solidFill>
              </a:rPr>
              <a:t>tương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ứng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từng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chức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năng</a:t>
            </a:r>
            <a:endParaRPr lang="en-US" sz="22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2736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352800"/>
            <a:ext cx="2662518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30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K1">
  <a:themeElements>
    <a:clrScheme name="Default Design 1">
      <a:dk1>
        <a:srgbClr val="000000"/>
      </a:dk1>
      <a:lt1>
        <a:srgbClr val="B4E3EE"/>
      </a:lt1>
      <a:dk2>
        <a:srgbClr val="189180"/>
      </a:dk2>
      <a:lt2>
        <a:srgbClr val="808080"/>
      </a:lt2>
      <a:accent1>
        <a:srgbClr val="FF7F00"/>
      </a:accent1>
      <a:accent2>
        <a:srgbClr val="B3DC27"/>
      </a:accent2>
      <a:accent3>
        <a:srgbClr val="D6EFF5"/>
      </a:accent3>
      <a:accent4>
        <a:srgbClr val="000000"/>
      </a:accent4>
      <a:accent5>
        <a:srgbClr val="FFC0AA"/>
      </a:accent5>
      <a:accent6>
        <a:srgbClr val="A2C722"/>
      </a:accent6>
      <a:hlink>
        <a:srgbClr val="6FB9D7"/>
      </a:hlink>
      <a:folHlink>
        <a:srgbClr val="F93D17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B4E3EE"/>
        </a:lt1>
        <a:dk2>
          <a:srgbClr val="189180"/>
        </a:dk2>
        <a:lt2>
          <a:srgbClr val="808080"/>
        </a:lt2>
        <a:accent1>
          <a:srgbClr val="FF7F00"/>
        </a:accent1>
        <a:accent2>
          <a:srgbClr val="B3DC27"/>
        </a:accent2>
        <a:accent3>
          <a:srgbClr val="D6EFF5"/>
        </a:accent3>
        <a:accent4>
          <a:srgbClr val="000000"/>
        </a:accent4>
        <a:accent5>
          <a:srgbClr val="FFC0AA"/>
        </a:accent5>
        <a:accent6>
          <a:srgbClr val="A2C722"/>
        </a:accent6>
        <a:hlink>
          <a:srgbClr val="6FB9D7"/>
        </a:hlink>
        <a:folHlink>
          <a:srgbClr val="F93D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EE384"/>
        </a:lt1>
        <a:dk2>
          <a:srgbClr val="FD8334"/>
        </a:dk2>
        <a:lt2>
          <a:srgbClr val="808080"/>
        </a:lt2>
        <a:accent1>
          <a:srgbClr val="F98EB2"/>
        </a:accent1>
        <a:accent2>
          <a:srgbClr val="FCB43E"/>
        </a:accent2>
        <a:accent3>
          <a:srgbClr val="FEEFC2"/>
        </a:accent3>
        <a:accent4>
          <a:srgbClr val="000000"/>
        </a:accent4>
        <a:accent5>
          <a:srgbClr val="FBC6D5"/>
        </a:accent5>
        <a:accent6>
          <a:srgbClr val="E4A337"/>
        </a:accent6>
        <a:hlink>
          <a:srgbClr val="FA6D73"/>
        </a:hlink>
        <a:folHlink>
          <a:srgbClr val="D264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D4E1EE"/>
        </a:lt1>
        <a:dk2>
          <a:srgbClr val="2F84AF"/>
        </a:dk2>
        <a:lt2>
          <a:srgbClr val="808080"/>
        </a:lt2>
        <a:accent1>
          <a:srgbClr val="9899C1"/>
        </a:accent1>
        <a:accent2>
          <a:srgbClr val="4BBAC3"/>
        </a:accent2>
        <a:accent3>
          <a:srgbClr val="E6EEF5"/>
        </a:accent3>
        <a:accent4>
          <a:srgbClr val="000000"/>
        </a:accent4>
        <a:accent5>
          <a:srgbClr val="CACADD"/>
        </a:accent5>
        <a:accent6>
          <a:srgbClr val="43A8B0"/>
        </a:accent6>
        <a:hlink>
          <a:srgbClr val="7AC5B9"/>
        </a:hlink>
        <a:folHlink>
          <a:srgbClr val="719FC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576TGp_report_light.potx" id="{C8DDBDDC-8998-4E3F-9E4D-3D82DF4B4CED}" vid="{C64A7254-B87B-4511-A5A4-0D81C86FF10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OK1</Template>
  <TotalTime>1440</TotalTime>
  <Words>186</Words>
  <Application>Microsoft Office PowerPoint</Application>
  <PresentationFormat>On-screen Show (4:3)</PresentationFormat>
  <Paragraphs>34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OK1</vt:lpstr>
      <vt:lpstr>BÀI TẬP TỔNG HỢP 2</vt:lpstr>
      <vt:lpstr>Nội dung</vt:lpstr>
      <vt:lpstr>Nội dung</vt:lpstr>
      <vt:lpstr>Nội dung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dtdat</dc:creator>
  <cp:lastModifiedBy>dtdat</cp:lastModifiedBy>
  <cp:revision>118</cp:revision>
  <dcterms:created xsi:type="dcterms:W3CDTF">2016-11-10T08:19:54Z</dcterms:created>
  <dcterms:modified xsi:type="dcterms:W3CDTF">2016-12-13T09:39:12Z</dcterms:modified>
</cp:coreProperties>
</file>