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26" r:id="rId3"/>
    <p:sldId id="327" r:id="rId4"/>
    <p:sldId id="328" r:id="rId5"/>
    <p:sldId id="304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FB9D7"/>
    <a:srgbClr val="808080"/>
    <a:srgbClr val="969696"/>
    <a:srgbClr val="FF7F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>
        <p:scale>
          <a:sx n="66" d="100"/>
          <a:sy n="66" d="100"/>
        </p:scale>
        <p:origin x="-1476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TỔNG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HỢP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99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C++</a:t>
            </a:r>
          </a:p>
          <a:p>
            <a:pPr lvl="1" algn="just"/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  <a:p>
            <a:pPr algn="just"/>
            <a:r>
              <a:rPr lang="en-US" dirty="0" err="1" smtClean="0"/>
              <a:t>Nội</a:t>
            </a:r>
            <a:r>
              <a:rPr lang="en-US" dirty="0" smtClean="0"/>
              <a:t> dung:</a:t>
            </a:r>
          </a:p>
          <a:p>
            <a:pPr lvl="1"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err="1" smtClean="0"/>
              <a:t>lý</a:t>
            </a:r>
            <a:r>
              <a:rPr lang="en-US" smtClean="0"/>
              <a:t> </a:t>
            </a:r>
            <a:r>
              <a:rPr lang="en-US" smtClean="0"/>
              <a:t>bán hàng</a:t>
            </a:r>
            <a:endParaRPr lang="en-US" dirty="0" smtClean="0"/>
          </a:p>
          <a:p>
            <a:pPr lvl="1" algn="just"/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err="1" smtClean="0"/>
              <a:t>trên</a:t>
            </a:r>
            <a:r>
              <a:rPr lang="en-US" smtClean="0"/>
              <a:t> </a:t>
            </a:r>
            <a:r>
              <a:rPr lang="en-US" smtClean="0"/>
              <a:t>file</a:t>
            </a:r>
          </a:p>
          <a:p>
            <a:pPr lvl="1" algn="just"/>
            <a:r>
              <a:rPr lang="en-US" smtClean="0"/>
              <a:t>Xây dựng menu cho các chức năng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sz="2200" dirty="0" smtClean="0">
                <a:solidFill>
                  <a:srgbClr val="000000"/>
                </a:solidFill>
              </a:rPr>
              <a:t>Phần </a:t>
            </a:r>
            <a:r>
              <a:rPr lang="vi-VN" sz="2200" dirty="0">
                <a:solidFill>
                  <a:srgbClr val="000000"/>
                </a:solidFill>
              </a:rPr>
              <a:t>mềm có các chức năng:</a:t>
            </a: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Quản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lý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err="1" smtClean="0">
                <a:solidFill>
                  <a:srgbClr val="0070C0"/>
                </a:solidFill>
              </a:rPr>
              <a:t>danh</a:t>
            </a:r>
            <a:r>
              <a:rPr lang="en-US" sz="2200" smtClean="0">
                <a:solidFill>
                  <a:srgbClr val="0070C0"/>
                </a:solidFill>
              </a:rPr>
              <a:t> </a:t>
            </a:r>
            <a:r>
              <a:rPr lang="en-US" sz="2200" smtClean="0">
                <a:solidFill>
                  <a:srgbClr val="0070C0"/>
                </a:solidFill>
              </a:rPr>
              <a:t>mục các loại hàng hóa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rgbClr val="0070C0"/>
                </a:solidFill>
              </a:rPr>
              <a:t>Xem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danh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sách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rgbClr val="0070C0"/>
                </a:solidFill>
              </a:rPr>
              <a:t>Thêm</a:t>
            </a:r>
            <a:r>
              <a:rPr lang="en-US" sz="2000" dirty="0" smtClean="0">
                <a:solidFill>
                  <a:srgbClr val="0070C0"/>
                </a:solidFill>
              </a:rPr>
              <a:t>, </a:t>
            </a:r>
            <a:r>
              <a:rPr lang="en-US" sz="2000" dirty="0" err="1" smtClean="0">
                <a:solidFill>
                  <a:srgbClr val="0070C0"/>
                </a:solidFill>
              </a:rPr>
              <a:t>xóa</a:t>
            </a:r>
            <a:r>
              <a:rPr lang="en-US" sz="2000" dirty="0" smtClean="0">
                <a:solidFill>
                  <a:srgbClr val="0070C0"/>
                </a:solidFill>
              </a:rPr>
              <a:t>, </a:t>
            </a:r>
            <a:r>
              <a:rPr lang="en-US" sz="2000" dirty="0" err="1" smtClean="0">
                <a:solidFill>
                  <a:srgbClr val="0070C0"/>
                </a:solidFill>
              </a:rPr>
              <a:t>cập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nhật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rgbClr val="0070C0"/>
                </a:solidFill>
              </a:rPr>
              <a:t>Lưu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dữ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liệu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vào</a:t>
            </a:r>
            <a:r>
              <a:rPr lang="en-US" sz="2000" dirty="0" smtClean="0">
                <a:solidFill>
                  <a:srgbClr val="0070C0"/>
                </a:solidFill>
              </a:rPr>
              <a:t> file</a:t>
            </a: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Quản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lý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danh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err="1" smtClean="0">
                <a:solidFill>
                  <a:srgbClr val="0070C0"/>
                </a:solidFill>
              </a:rPr>
              <a:t>sách</a:t>
            </a:r>
            <a:r>
              <a:rPr lang="en-US" sz="2200" smtClean="0">
                <a:solidFill>
                  <a:srgbClr val="0070C0"/>
                </a:solidFill>
              </a:rPr>
              <a:t> </a:t>
            </a:r>
            <a:r>
              <a:rPr lang="en-US" sz="2200" smtClean="0">
                <a:solidFill>
                  <a:srgbClr val="0070C0"/>
                </a:solidFill>
              </a:rPr>
              <a:t>các mặt hàng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sz="2000" dirty="0" err="1">
                <a:solidFill>
                  <a:srgbClr val="0070C0"/>
                </a:solidFill>
              </a:rPr>
              <a:t>Xem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danh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sách</a:t>
            </a:r>
            <a:endParaRPr lang="en-US" sz="2000" dirty="0">
              <a:solidFill>
                <a:srgbClr val="0070C0"/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sz="2000" dirty="0" err="1">
                <a:solidFill>
                  <a:srgbClr val="0070C0"/>
                </a:solidFill>
              </a:rPr>
              <a:t>Thêm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xóa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cập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nhật</a:t>
            </a:r>
            <a:endParaRPr lang="en-US" sz="2000" dirty="0">
              <a:solidFill>
                <a:srgbClr val="0070C0"/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sz="2000" dirty="0" err="1">
                <a:solidFill>
                  <a:srgbClr val="0070C0"/>
                </a:solidFill>
              </a:rPr>
              <a:t>Lưu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dữ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liệu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vào</a:t>
            </a:r>
            <a:r>
              <a:rPr lang="en-US" sz="2000" dirty="0">
                <a:solidFill>
                  <a:srgbClr val="0070C0"/>
                </a:solidFill>
              </a:rPr>
              <a:t> file</a:t>
            </a: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Quản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err="1" smtClean="0">
                <a:solidFill>
                  <a:srgbClr val="0070C0"/>
                </a:solidFill>
              </a:rPr>
              <a:t>lý</a:t>
            </a:r>
            <a:r>
              <a:rPr lang="en-US" sz="2200" smtClean="0">
                <a:solidFill>
                  <a:srgbClr val="0070C0"/>
                </a:solidFill>
              </a:rPr>
              <a:t> </a:t>
            </a:r>
            <a:r>
              <a:rPr lang="en-US" sz="2200" smtClean="0">
                <a:solidFill>
                  <a:srgbClr val="0070C0"/>
                </a:solidFill>
              </a:rPr>
              <a:t>nhập xuất hàng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sz="2000" dirty="0" err="1">
                <a:solidFill>
                  <a:srgbClr val="0070C0"/>
                </a:solidFill>
              </a:rPr>
              <a:t>Xem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danh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sách</a:t>
            </a:r>
            <a:endParaRPr lang="en-US" sz="2000" dirty="0">
              <a:solidFill>
                <a:srgbClr val="0070C0"/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sz="2000" dirty="0" err="1">
                <a:solidFill>
                  <a:srgbClr val="0070C0"/>
                </a:solidFill>
              </a:rPr>
              <a:t>Thêm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xóa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cập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nhật</a:t>
            </a:r>
            <a:endParaRPr lang="en-US" sz="2000" dirty="0">
              <a:solidFill>
                <a:srgbClr val="0070C0"/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sz="2000" dirty="0" err="1">
                <a:solidFill>
                  <a:srgbClr val="0070C0"/>
                </a:solidFill>
              </a:rPr>
              <a:t>Lưu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dữ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liệu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vào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file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96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sz="2200" dirty="0" smtClean="0">
                <a:solidFill>
                  <a:srgbClr val="000000"/>
                </a:solidFill>
              </a:rPr>
              <a:t>Phần </a:t>
            </a:r>
            <a:r>
              <a:rPr lang="vi-VN" sz="2200" dirty="0">
                <a:solidFill>
                  <a:srgbClr val="000000"/>
                </a:solidFill>
              </a:rPr>
              <a:t>mềm có các chức năng:</a:t>
            </a: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Quản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err="1" smtClean="0">
                <a:solidFill>
                  <a:srgbClr val="0070C0"/>
                </a:solidFill>
              </a:rPr>
              <a:t>lý</a:t>
            </a:r>
            <a:r>
              <a:rPr lang="en-US" sz="2200" smtClean="0">
                <a:solidFill>
                  <a:srgbClr val="0070C0"/>
                </a:solidFill>
              </a:rPr>
              <a:t> </a:t>
            </a:r>
            <a:r>
              <a:rPr lang="en-US" sz="2200" smtClean="0">
                <a:solidFill>
                  <a:srgbClr val="0070C0"/>
                </a:solidFill>
              </a:rPr>
              <a:t>hóa đơn bán hàng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sz="2000" dirty="0" err="1">
                <a:solidFill>
                  <a:srgbClr val="0070C0"/>
                </a:solidFill>
              </a:rPr>
              <a:t>Xem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err="1">
                <a:solidFill>
                  <a:srgbClr val="0070C0"/>
                </a:solidFill>
              </a:rPr>
              <a:t>danh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 smtClean="0">
                <a:solidFill>
                  <a:srgbClr val="0070C0"/>
                </a:solidFill>
              </a:rPr>
              <a:t>sách hóa đơn</a:t>
            </a:r>
            <a:endParaRPr lang="en-US" sz="2000" dirty="0">
              <a:solidFill>
                <a:srgbClr val="0070C0"/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sz="2000" dirty="0" err="1">
                <a:solidFill>
                  <a:srgbClr val="0070C0"/>
                </a:solidFill>
              </a:rPr>
              <a:t>Thêm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xóa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err="1">
                <a:solidFill>
                  <a:srgbClr val="0070C0"/>
                </a:solidFill>
              </a:rPr>
              <a:t>cập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 smtClean="0">
                <a:solidFill>
                  <a:srgbClr val="0070C0"/>
                </a:solidFill>
              </a:rPr>
              <a:t>nhật hóa đơn</a:t>
            </a:r>
            <a:endParaRPr lang="en-US" sz="2000" dirty="0">
              <a:solidFill>
                <a:srgbClr val="0070C0"/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sz="2000" dirty="0" err="1">
                <a:solidFill>
                  <a:srgbClr val="0070C0"/>
                </a:solidFill>
              </a:rPr>
              <a:t>Lưu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dữ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liệu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vào</a:t>
            </a:r>
            <a:r>
              <a:rPr lang="en-US" sz="2000" dirty="0">
                <a:solidFill>
                  <a:srgbClr val="0070C0"/>
                </a:solidFill>
              </a:rPr>
              <a:t> file</a:t>
            </a:r>
          </a:p>
          <a:p>
            <a:pPr lvl="1" algn="just"/>
            <a:r>
              <a:rPr lang="en-US" sz="2200">
                <a:solidFill>
                  <a:srgbClr val="0070C0"/>
                </a:solidFill>
              </a:rPr>
              <a:t>Quản </a:t>
            </a:r>
            <a:r>
              <a:rPr lang="en-US" sz="2200" smtClean="0">
                <a:solidFill>
                  <a:srgbClr val="0070C0"/>
                </a:solidFill>
              </a:rPr>
              <a:t>lý chi tiết </a:t>
            </a:r>
            <a:r>
              <a:rPr lang="en-US" sz="2200">
                <a:solidFill>
                  <a:srgbClr val="0070C0"/>
                </a:solidFill>
              </a:rPr>
              <a:t>hóa đơn bán hàng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sz="2000">
                <a:solidFill>
                  <a:srgbClr val="0070C0"/>
                </a:solidFill>
              </a:rPr>
              <a:t>Xem danh </a:t>
            </a:r>
            <a:r>
              <a:rPr lang="en-US" sz="2000">
                <a:solidFill>
                  <a:srgbClr val="0070C0"/>
                </a:solidFill>
              </a:rPr>
              <a:t>sách </a:t>
            </a:r>
            <a:endParaRPr lang="en-US" sz="2000" smtClean="0">
              <a:solidFill>
                <a:srgbClr val="0070C0"/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sz="2000" smtClean="0">
                <a:solidFill>
                  <a:srgbClr val="0070C0"/>
                </a:solidFill>
              </a:rPr>
              <a:t>Thêm</a:t>
            </a:r>
            <a:r>
              <a:rPr lang="en-US" sz="2000">
                <a:solidFill>
                  <a:srgbClr val="0070C0"/>
                </a:solidFill>
              </a:rPr>
              <a:t>, xóa, cập </a:t>
            </a:r>
            <a:r>
              <a:rPr lang="en-US" sz="2000">
                <a:solidFill>
                  <a:srgbClr val="0070C0"/>
                </a:solidFill>
              </a:rPr>
              <a:t>nhật </a:t>
            </a:r>
            <a:endParaRPr lang="en-US" sz="2000" smtClean="0">
              <a:solidFill>
                <a:srgbClr val="0070C0"/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sz="2000" smtClean="0">
                <a:solidFill>
                  <a:srgbClr val="0070C0"/>
                </a:solidFill>
              </a:rPr>
              <a:t>Lưu </a:t>
            </a:r>
            <a:r>
              <a:rPr lang="en-US" sz="2000">
                <a:solidFill>
                  <a:srgbClr val="0070C0"/>
                </a:solidFill>
              </a:rPr>
              <a:t>dữ liệu vào file</a:t>
            </a:r>
          </a:p>
          <a:p>
            <a:pPr lvl="1" algn="just"/>
            <a:r>
              <a:rPr lang="en-US" sz="2200" smtClean="0">
                <a:solidFill>
                  <a:srgbClr val="0070C0"/>
                </a:solidFill>
              </a:rPr>
              <a:t>Các yêu cầu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rgbClr val="0070C0"/>
                </a:solidFill>
              </a:rPr>
              <a:t>Tra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cứu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thông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smtClean="0">
                <a:solidFill>
                  <a:srgbClr val="0070C0"/>
                </a:solidFill>
              </a:rPr>
              <a:t>tin </a:t>
            </a:r>
            <a:r>
              <a:rPr lang="en-US" sz="2000" smtClean="0">
                <a:solidFill>
                  <a:srgbClr val="0070C0"/>
                </a:solidFill>
              </a:rPr>
              <a:t>hàng hóa, còn hay hết hàng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sz="2000" err="1" smtClean="0">
                <a:solidFill>
                  <a:srgbClr val="0070C0"/>
                </a:solidFill>
              </a:rPr>
              <a:t>Xuất</a:t>
            </a:r>
            <a:r>
              <a:rPr lang="en-US" sz="2000" smtClean="0">
                <a:solidFill>
                  <a:srgbClr val="0070C0"/>
                </a:solidFill>
              </a:rPr>
              <a:t> </a:t>
            </a:r>
            <a:r>
              <a:rPr lang="en-US" sz="2000" smtClean="0">
                <a:solidFill>
                  <a:srgbClr val="0070C0"/>
                </a:solidFill>
              </a:rPr>
              <a:t>các hóa đơn bán hàng, tìm kiếm hóa đơn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sz="2000" smtClean="0">
                <a:solidFill>
                  <a:srgbClr val="0070C0"/>
                </a:solidFill>
              </a:rPr>
              <a:t>Mỗi hóa đơn bán hàng hãy liệt kê chi tiết hóa đơn thể hiện danh sách các mặt hàng được bán theo từng hóa đơn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sz="2000" smtClean="0">
                <a:solidFill>
                  <a:srgbClr val="0070C0"/>
                </a:solidFill>
              </a:rPr>
              <a:t>Tính doanh thu</a:t>
            </a:r>
            <a:endParaRPr lang="en-US" sz="2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273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1446</TotalTime>
  <Words>235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OK1</vt:lpstr>
      <vt:lpstr>BÀI TẬP TỔNG HỢP 3</vt:lpstr>
      <vt:lpstr>Nội dung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119</cp:revision>
  <dcterms:created xsi:type="dcterms:W3CDTF">2016-11-10T08:19:54Z</dcterms:created>
  <dcterms:modified xsi:type="dcterms:W3CDTF">2016-12-14T03:37:27Z</dcterms:modified>
</cp:coreProperties>
</file>