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6" r:id="rId7"/>
    <p:sldId id="281" r:id="rId8"/>
    <p:sldId id="280" r:id="rId9"/>
    <p:sldId id="277" r:id="rId10"/>
    <p:sldId id="279" r:id="rId11"/>
    <p:sldId id="275" r:id="rId12"/>
    <p:sldId id="27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4558B-3FFD-404C-8431-F45EB4C5C81B}" type="doc">
      <dgm:prSet loTypeId="urn:microsoft.com/office/officeart/2005/8/layout/chevron2" loCatId="process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2F76892-2931-4A67-B0AE-0DDFE2E0587E}">
      <dgm:prSet phldrT="[Text]" custT="1"/>
      <dgm:spPr/>
      <dgm:t>
        <a:bodyPr/>
        <a:lstStyle/>
        <a:p>
          <a:r>
            <a:rPr lang="en-US" sz="2400" dirty="0" err="1"/>
            <a:t>Phần</a:t>
          </a:r>
          <a:r>
            <a:rPr lang="en-US" sz="2400" dirty="0"/>
            <a:t> 1</a:t>
          </a:r>
        </a:p>
      </dgm:t>
    </dgm:pt>
    <dgm:pt modelId="{03F1CE9A-410C-4E67-AFD3-85303FD6D6E8}" type="parTrans" cxnId="{6F3EC327-C081-4EFF-87FD-CBABE5D62982}">
      <dgm:prSet/>
      <dgm:spPr/>
      <dgm:t>
        <a:bodyPr/>
        <a:lstStyle/>
        <a:p>
          <a:endParaRPr lang="en-US"/>
        </a:p>
      </dgm:t>
    </dgm:pt>
    <dgm:pt modelId="{948E61D3-C547-4ABC-B4A6-7E326A893AE9}" type="sibTrans" cxnId="{6F3EC327-C081-4EFF-87FD-CBABE5D62982}">
      <dgm:prSet/>
      <dgm:spPr/>
      <dgm:t>
        <a:bodyPr/>
        <a:lstStyle/>
        <a:p>
          <a:endParaRPr lang="en-US"/>
        </a:p>
      </dgm:t>
    </dgm:pt>
    <dgm:pt modelId="{8E3D491C-5925-4549-8694-DDDC6026E292}">
      <dgm:prSet phldrT="[Text]" custT="1"/>
      <dgm:spPr/>
      <dgm:t>
        <a:bodyPr/>
        <a:lstStyle/>
        <a:p>
          <a:r>
            <a:rPr lang="en-US" sz="2400" dirty="0" err="1"/>
            <a:t>Tổng</a:t>
          </a:r>
          <a:r>
            <a:rPr lang="en-US" sz="2400" dirty="0"/>
            <a:t> </a:t>
          </a:r>
          <a:r>
            <a:rPr lang="en-US" sz="2400" dirty="0" err="1"/>
            <a:t>quan</a:t>
          </a:r>
          <a:r>
            <a:rPr lang="en-US" sz="2400" dirty="0"/>
            <a:t> </a:t>
          </a:r>
          <a:r>
            <a:rPr lang="en-US" sz="2400" dirty="0" err="1"/>
            <a:t>về</a:t>
          </a:r>
          <a:r>
            <a:rPr lang="en-US" sz="2400" dirty="0"/>
            <a:t> Decorator Pattern		[3]</a:t>
          </a:r>
        </a:p>
      </dgm:t>
    </dgm:pt>
    <dgm:pt modelId="{E545F119-DF95-47B6-8C50-550D80491124}" type="parTrans" cxnId="{C5EAF40D-61D9-420E-9484-B12C369F4886}">
      <dgm:prSet/>
      <dgm:spPr/>
      <dgm:t>
        <a:bodyPr/>
        <a:lstStyle/>
        <a:p>
          <a:endParaRPr lang="en-US"/>
        </a:p>
      </dgm:t>
    </dgm:pt>
    <dgm:pt modelId="{56D16F07-B316-4771-B2DA-953C86970AC6}" type="sibTrans" cxnId="{C5EAF40D-61D9-420E-9484-B12C369F4886}">
      <dgm:prSet/>
      <dgm:spPr/>
      <dgm:t>
        <a:bodyPr/>
        <a:lstStyle/>
        <a:p>
          <a:endParaRPr lang="en-US"/>
        </a:p>
      </dgm:t>
    </dgm:pt>
    <dgm:pt modelId="{3C83266E-5F1D-4BD5-9798-46DADBF51589}">
      <dgm:prSet phldrT="[Text]" custT="1"/>
      <dgm:spPr/>
      <dgm:t>
        <a:bodyPr/>
        <a:lstStyle/>
        <a:p>
          <a:r>
            <a:rPr lang="en-US" sz="2400" dirty="0" err="1"/>
            <a:t>Phần</a:t>
          </a:r>
          <a:r>
            <a:rPr lang="en-US" sz="2400" dirty="0"/>
            <a:t> 2</a:t>
          </a:r>
        </a:p>
      </dgm:t>
    </dgm:pt>
    <dgm:pt modelId="{7E815C7E-A08E-4530-98FE-C651111DFA70}" type="parTrans" cxnId="{90AA3FE7-0D5A-43A5-B7B9-4DBDCFF72737}">
      <dgm:prSet/>
      <dgm:spPr/>
      <dgm:t>
        <a:bodyPr/>
        <a:lstStyle/>
        <a:p>
          <a:endParaRPr lang="en-US"/>
        </a:p>
      </dgm:t>
    </dgm:pt>
    <dgm:pt modelId="{A20B0456-0DDC-409D-BD37-0FBB4BC6B735}" type="sibTrans" cxnId="{90AA3FE7-0D5A-43A5-B7B9-4DBDCFF72737}">
      <dgm:prSet/>
      <dgm:spPr/>
      <dgm:t>
        <a:bodyPr/>
        <a:lstStyle/>
        <a:p>
          <a:endParaRPr lang="en-US"/>
        </a:p>
      </dgm:t>
    </dgm:pt>
    <dgm:pt modelId="{A6151C43-9480-4DDD-9F20-1A81B8D1AB15}">
      <dgm:prSet phldrT="[Text]" custT="1"/>
      <dgm:spPr/>
      <dgm:t>
        <a:bodyPr/>
        <a:lstStyle/>
        <a:p>
          <a:pPr algn="just"/>
          <a:r>
            <a:rPr lang="en-US" sz="2400" dirty="0" err="1"/>
            <a:t>Cách</a:t>
          </a:r>
          <a:r>
            <a:rPr lang="en-US" sz="2400" dirty="0"/>
            <a:t> </a:t>
          </a:r>
          <a:r>
            <a:rPr lang="en-US" sz="2400" dirty="0" err="1"/>
            <a:t>thức</a:t>
          </a:r>
          <a:r>
            <a:rPr lang="en-US" sz="2400" dirty="0"/>
            <a:t> </a:t>
          </a:r>
          <a:r>
            <a:rPr lang="en-US" sz="2400" dirty="0" err="1"/>
            <a:t>hoạt</a:t>
          </a:r>
          <a:r>
            <a:rPr lang="en-US" sz="2400" dirty="0"/>
            <a:t> động của </a:t>
          </a:r>
          <a:r>
            <a:rPr lang="en-US" sz="2400" dirty="0" err="1"/>
            <a:t>trong</a:t>
          </a:r>
          <a:r>
            <a:rPr lang="en-US" sz="2400" dirty="0"/>
            <a:t> </a:t>
          </a:r>
          <a:r>
            <a:rPr lang="en-US" sz="2400" dirty="0" err="1"/>
            <a:t>Artop</a:t>
          </a:r>
          <a:r>
            <a:rPr lang="en-US" sz="2400" dirty="0"/>
            <a:t>	[10]</a:t>
          </a:r>
        </a:p>
      </dgm:t>
    </dgm:pt>
    <dgm:pt modelId="{456E89AD-CF01-42DC-B215-F5F58DF438A3}" type="parTrans" cxnId="{F9BF02E1-096F-43E2-9285-E616DB25CD1D}">
      <dgm:prSet/>
      <dgm:spPr/>
      <dgm:t>
        <a:bodyPr/>
        <a:lstStyle/>
        <a:p>
          <a:endParaRPr lang="en-US"/>
        </a:p>
      </dgm:t>
    </dgm:pt>
    <dgm:pt modelId="{4CD5B74A-D0A4-49E4-914E-1DF06B376493}" type="sibTrans" cxnId="{F9BF02E1-096F-43E2-9285-E616DB25CD1D}">
      <dgm:prSet/>
      <dgm:spPr/>
      <dgm:t>
        <a:bodyPr/>
        <a:lstStyle/>
        <a:p>
          <a:endParaRPr lang="en-US"/>
        </a:p>
      </dgm:t>
    </dgm:pt>
    <dgm:pt modelId="{4CDCF472-D57E-4BD4-BCDD-83781564C21D}">
      <dgm:prSet phldrT="[Text]" custT="1"/>
      <dgm:spPr/>
      <dgm:t>
        <a:bodyPr/>
        <a:lstStyle/>
        <a:p>
          <a:r>
            <a:rPr lang="en-US" sz="2400" dirty="0" err="1"/>
            <a:t>Ưu</a:t>
          </a:r>
          <a:r>
            <a:rPr lang="en-US" sz="2400" dirty="0"/>
            <a:t> – </a:t>
          </a:r>
          <a:r>
            <a:rPr lang="en-US" sz="2400" dirty="0" err="1"/>
            <a:t>Nhược</a:t>
          </a:r>
          <a:r>
            <a:rPr lang="en-US" sz="2400" dirty="0"/>
            <a:t> </a:t>
          </a:r>
          <a:r>
            <a:rPr lang="en-US" sz="2400" dirty="0" err="1"/>
            <a:t>điểm</a:t>
          </a:r>
          <a:r>
            <a:rPr lang="en-US" sz="2400" dirty="0"/>
            <a:t> của Decorator Pattern	[7]</a:t>
          </a:r>
        </a:p>
      </dgm:t>
    </dgm:pt>
    <dgm:pt modelId="{B7267998-154E-4BC4-8ADB-6C12C2701EEC}" type="parTrans" cxnId="{5B8DFA26-9B99-44B3-945A-6B1E32526260}">
      <dgm:prSet/>
      <dgm:spPr/>
      <dgm:t>
        <a:bodyPr/>
        <a:lstStyle/>
        <a:p>
          <a:endParaRPr lang="en-US"/>
        </a:p>
      </dgm:t>
    </dgm:pt>
    <dgm:pt modelId="{36D17334-AD56-48BA-B977-E534F146C434}" type="sibTrans" cxnId="{5B8DFA26-9B99-44B3-945A-6B1E32526260}">
      <dgm:prSet/>
      <dgm:spPr/>
      <dgm:t>
        <a:bodyPr/>
        <a:lstStyle/>
        <a:p>
          <a:endParaRPr lang="en-US"/>
        </a:p>
      </dgm:t>
    </dgm:pt>
    <dgm:pt modelId="{BCABEB98-C531-499D-94C8-DE5455E4C0CB}">
      <dgm:prSet phldrT="[Text]" custT="1"/>
      <dgm:spPr/>
      <dgm:t>
        <a:bodyPr/>
        <a:lstStyle/>
        <a:p>
          <a:r>
            <a:rPr lang="en-US" sz="2400" dirty="0" err="1"/>
            <a:t>Ví</a:t>
          </a:r>
          <a:r>
            <a:rPr lang="en-US" sz="2400" dirty="0"/>
            <a:t> </a:t>
          </a:r>
          <a:r>
            <a:rPr lang="en-US" sz="2400" dirty="0" err="1"/>
            <a:t>dụ</a:t>
          </a:r>
          <a:r>
            <a:rPr lang="en-US" sz="2400" dirty="0"/>
            <a:t> </a:t>
          </a:r>
          <a:r>
            <a:rPr lang="en-US" sz="2400" dirty="0" err="1"/>
            <a:t>minh</a:t>
          </a:r>
          <a:r>
            <a:rPr lang="en-US" sz="2400" dirty="0"/>
            <a:t> </a:t>
          </a:r>
          <a:r>
            <a:rPr lang="en-US" sz="2400" dirty="0" err="1"/>
            <a:t>hoạ</a:t>
          </a:r>
          <a:r>
            <a:rPr lang="en-US" sz="2400" dirty="0"/>
            <a:t> Decorator Pattern	[8]</a:t>
          </a:r>
        </a:p>
      </dgm:t>
    </dgm:pt>
    <dgm:pt modelId="{736D2B5E-5887-4F62-94E6-B4CCD50A2A2C}" type="parTrans" cxnId="{B0FCF0A5-4477-46EB-BE98-958A7B38A532}">
      <dgm:prSet/>
      <dgm:spPr/>
      <dgm:t>
        <a:bodyPr/>
        <a:lstStyle/>
        <a:p>
          <a:endParaRPr lang="en-US"/>
        </a:p>
      </dgm:t>
    </dgm:pt>
    <dgm:pt modelId="{7787B5CB-E6DB-4FBE-8424-FC4F040F230A}" type="sibTrans" cxnId="{B0FCF0A5-4477-46EB-BE98-958A7B38A532}">
      <dgm:prSet/>
      <dgm:spPr/>
      <dgm:t>
        <a:bodyPr/>
        <a:lstStyle/>
        <a:p>
          <a:endParaRPr lang="en-US"/>
        </a:p>
      </dgm:t>
    </dgm:pt>
    <dgm:pt modelId="{164F9E41-259C-452A-AB18-8F182D389D58}" type="pres">
      <dgm:prSet presAssocID="{B214558B-3FFD-404C-8431-F45EB4C5C81B}" presName="linearFlow" presStyleCnt="0">
        <dgm:presLayoutVars>
          <dgm:dir/>
          <dgm:animLvl val="lvl"/>
          <dgm:resizeHandles val="exact"/>
        </dgm:presLayoutVars>
      </dgm:prSet>
      <dgm:spPr/>
    </dgm:pt>
    <dgm:pt modelId="{CA24C70C-D753-45A7-8863-E1B345088577}" type="pres">
      <dgm:prSet presAssocID="{32F76892-2931-4A67-B0AE-0DDFE2E0587E}" presName="composite" presStyleCnt="0"/>
      <dgm:spPr/>
    </dgm:pt>
    <dgm:pt modelId="{3161EFFE-81A6-4A17-B0B4-98A449E42EF1}" type="pres">
      <dgm:prSet presAssocID="{32F76892-2931-4A67-B0AE-0DDFE2E0587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5700AAB-E00F-4FF4-8596-187676C9F296}" type="pres">
      <dgm:prSet presAssocID="{32F76892-2931-4A67-B0AE-0DDFE2E0587E}" presName="descendantText" presStyleLbl="alignAcc1" presStyleIdx="0" presStyleCnt="2" custScaleY="110099">
        <dgm:presLayoutVars>
          <dgm:bulletEnabled val="1"/>
        </dgm:presLayoutVars>
      </dgm:prSet>
      <dgm:spPr/>
    </dgm:pt>
    <dgm:pt modelId="{898D5AD7-B02A-4D38-AF13-F71ACEE171D8}" type="pres">
      <dgm:prSet presAssocID="{948E61D3-C547-4ABC-B4A6-7E326A893AE9}" presName="sp" presStyleCnt="0"/>
      <dgm:spPr/>
    </dgm:pt>
    <dgm:pt modelId="{126D22A2-21C7-4DB3-A61C-9C927FF281B8}" type="pres">
      <dgm:prSet presAssocID="{3C83266E-5F1D-4BD5-9798-46DADBF51589}" presName="composite" presStyleCnt="0"/>
      <dgm:spPr/>
    </dgm:pt>
    <dgm:pt modelId="{71D6C297-5143-4502-9E69-62981750D841}" type="pres">
      <dgm:prSet presAssocID="{3C83266E-5F1D-4BD5-9798-46DADBF5158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3DA17F2-A09D-4F91-B725-31B6DBB75788}" type="pres">
      <dgm:prSet presAssocID="{3C83266E-5F1D-4BD5-9798-46DADBF5158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5EAF40D-61D9-420E-9484-B12C369F4886}" srcId="{32F76892-2931-4A67-B0AE-0DDFE2E0587E}" destId="{8E3D491C-5925-4549-8694-DDDC6026E292}" srcOrd="0" destOrd="0" parTransId="{E545F119-DF95-47B6-8C50-550D80491124}" sibTransId="{56D16F07-B316-4771-B2DA-953C86970AC6}"/>
    <dgm:cxn modelId="{7AE97A21-57AC-4DEA-9A7D-454F9D6CB968}" type="presOf" srcId="{A6151C43-9480-4DDD-9F20-1A81B8D1AB15}" destId="{43DA17F2-A09D-4F91-B725-31B6DBB75788}" srcOrd="0" destOrd="0" presId="urn:microsoft.com/office/officeart/2005/8/layout/chevron2"/>
    <dgm:cxn modelId="{5B8DFA26-9B99-44B3-945A-6B1E32526260}" srcId="{32F76892-2931-4A67-B0AE-0DDFE2E0587E}" destId="{4CDCF472-D57E-4BD4-BCDD-83781564C21D}" srcOrd="1" destOrd="0" parTransId="{B7267998-154E-4BC4-8ADB-6C12C2701EEC}" sibTransId="{36D17334-AD56-48BA-B977-E534F146C434}"/>
    <dgm:cxn modelId="{6F3EC327-C081-4EFF-87FD-CBABE5D62982}" srcId="{B214558B-3FFD-404C-8431-F45EB4C5C81B}" destId="{32F76892-2931-4A67-B0AE-0DDFE2E0587E}" srcOrd="0" destOrd="0" parTransId="{03F1CE9A-410C-4E67-AFD3-85303FD6D6E8}" sibTransId="{948E61D3-C547-4ABC-B4A6-7E326A893AE9}"/>
    <dgm:cxn modelId="{ED9E192B-6078-4841-9BA1-83D7BD05F718}" type="presOf" srcId="{32F76892-2931-4A67-B0AE-0DDFE2E0587E}" destId="{3161EFFE-81A6-4A17-B0B4-98A449E42EF1}" srcOrd="0" destOrd="0" presId="urn:microsoft.com/office/officeart/2005/8/layout/chevron2"/>
    <dgm:cxn modelId="{51D8C93F-CCE0-4FFB-8C92-8D831A1766E7}" type="presOf" srcId="{8E3D491C-5925-4549-8694-DDDC6026E292}" destId="{E5700AAB-E00F-4FF4-8596-187676C9F296}" srcOrd="0" destOrd="0" presId="urn:microsoft.com/office/officeart/2005/8/layout/chevron2"/>
    <dgm:cxn modelId="{C185356E-4154-4E8C-8840-5CFCEC96F6BA}" type="presOf" srcId="{4CDCF472-D57E-4BD4-BCDD-83781564C21D}" destId="{E5700AAB-E00F-4FF4-8596-187676C9F296}" srcOrd="0" destOrd="1" presId="urn:microsoft.com/office/officeart/2005/8/layout/chevron2"/>
    <dgm:cxn modelId="{F30A0456-22AB-4B4E-A359-17264CF6D33D}" type="presOf" srcId="{BCABEB98-C531-499D-94C8-DE5455E4C0CB}" destId="{E5700AAB-E00F-4FF4-8596-187676C9F296}" srcOrd="0" destOrd="2" presId="urn:microsoft.com/office/officeart/2005/8/layout/chevron2"/>
    <dgm:cxn modelId="{B0FCF0A5-4477-46EB-BE98-958A7B38A532}" srcId="{32F76892-2931-4A67-B0AE-0DDFE2E0587E}" destId="{BCABEB98-C531-499D-94C8-DE5455E4C0CB}" srcOrd="2" destOrd="0" parTransId="{736D2B5E-5887-4F62-94E6-B4CCD50A2A2C}" sibTransId="{7787B5CB-E6DB-4FBE-8424-FC4F040F230A}"/>
    <dgm:cxn modelId="{2967F6B4-3F29-4D40-B595-B589A40B9EF7}" type="presOf" srcId="{B214558B-3FFD-404C-8431-F45EB4C5C81B}" destId="{164F9E41-259C-452A-AB18-8F182D389D58}" srcOrd="0" destOrd="0" presId="urn:microsoft.com/office/officeart/2005/8/layout/chevron2"/>
    <dgm:cxn modelId="{F9BF02E1-096F-43E2-9285-E616DB25CD1D}" srcId="{3C83266E-5F1D-4BD5-9798-46DADBF51589}" destId="{A6151C43-9480-4DDD-9F20-1A81B8D1AB15}" srcOrd="0" destOrd="0" parTransId="{456E89AD-CF01-42DC-B215-F5F58DF438A3}" sibTransId="{4CD5B74A-D0A4-49E4-914E-1DF06B376493}"/>
    <dgm:cxn modelId="{B44724E1-31B8-4E49-85D9-11AD01BE550D}" type="presOf" srcId="{3C83266E-5F1D-4BD5-9798-46DADBF51589}" destId="{71D6C297-5143-4502-9E69-62981750D841}" srcOrd="0" destOrd="0" presId="urn:microsoft.com/office/officeart/2005/8/layout/chevron2"/>
    <dgm:cxn modelId="{90AA3FE7-0D5A-43A5-B7B9-4DBDCFF72737}" srcId="{B214558B-3FFD-404C-8431-F45EB4C5C81B}" destId="{3C83266E-5F1D-4BD5-9798-46DADBF51589}" srcOrd="1" destOrd="0" parTransId="{7E815C7E-A08E-4530-98FE-C651111DFA70}" sibTransId="{A20B0456-0DDC-409D-BD37-0FBB4BC6B735}"/>
    <dgm:cxn modelId="{77BC0399-680F-4F76-BCAF-6288010994EB}" type="presParOf" srcId="{164F9E41-259C-452A-AB18-8F182D389D58}" destId="{CA24C70C-D753-45A7-8863-E1B345088577}" srcOrd="0" destOrd="0" presId="urn:microsoft.com/office/officeart/2005/8/layout/chevron2"/>
    <dgm:cxn modelId="{F68E0B49-064D-48E9-93E5-F195E0C8121D}" type="presParOf" srcId="{CA24C70C-D753-45A7-8863-E1B345088577}" destId="{3161EFFE-81A6-4A17-B0B4-98A449E42EF1}" srcOrd="0" destOrd="0" presId="urn:microsoft.com/office/officeart/2005/8/layout/chevron2"/>
    <dgm:cxn modelId="{58ED7272-3381-46A0-A775-AF26E953FC5C}" type="presParOf" srcId="{CA24C70C-D753-45A7-8863-E1B345088577}" destId="{E5700AAB-E00F-4FF4-8596-187676C9F296}" srcOrd="1" destOrd="0" presId="urn:microsoft.com/office/officeart/2005/8/layout/chevron2"/>
    <dgm:cxn modelId="{C4B89DE4-8E7D-4829-8338-DD6DDD3DC238}" type="presParOf" srcId="{164F9E41-259C-452A-AB18-8F182D389D58}" destId="{898D5AD7-B02A-4D38-AF13-F71ACEE171D8}" srcOrd="1" destOrd="0" presId="urn:microsoft.com/office/officeart/2005/8/layout/chevron2"/>
    <dgm:cxn modelId="{3FCDB85F-02E8-46F2-90AB-22A9B67689CF}" type="presParOf" srcId="{164F9E41-259C-452A-AB18-8F182D389D58}" destId="{126D22A2-21C7-4DB3-A61C-9C927FF281B8}" srcOrd="2" destOrd="0" presId="urn:microsoft.com/office/officeart/2005/8/layout/chevron2"/>
    <dgm:cxn modelId="{B89812B7-97EE-4CA1-82E7-D3042151A68D}" type="presParOf" srcId="{126D22A2-21C7-4DB3-A61C-9C927FF281B8}" destId="{71D6C297-5143-4502-9E69-62981750D841}" srcOrd="0" destOrd="0" presId="urn:microsoft.com/office/officeart/2005/8/layout/chevron2"/>
    <dgm:cxn modelId="{7B42AD1F-AABB-45B9-A400-0EDEED1F3DEF}" type="presParOf" srcId="{126D22A2-21C7-4DB3-A61C-9C927FF281B8}" destId="{43DA17F2-A09D-4F91-B725-31B6DBB757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1EFFE-81A6-4A17-B0B4-98A449E42EF1}">
      <dsp:nvSpPr>
        <dsp:cNvPr id="0" name=""/>
        <dsp:cNvSpPr/>
      </dsp:nvSpPr>
      <dsp:spPr>
        <a:xfrm rot="5400000">
          <a:off x="-232283" y="286460"/>
          <a:ext cx="1548555" cy="1083988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Phần</a:t>
          </a:r>
          <a:r>
            <a:rPr lang="en-US" sz="2400" kern="1200" dirty="0"/>
            <a:t> 1</a:t>
          </a:r>
        </a:p>
      </dsp:txBody>
      <dsp:txXfrm rot="-5400000">
        <a:off x="1" y="596170"/>
        <a:ext cx="1083988" cy="464567"/>
      </dsp:txXfrm>
    </dsp:sp>
    <dsp:sp modelId="{E5700AAB-E00F-4FF4-8596-187676C9F296}">
      <dsp:nvSpPr>
        <dsp:cNvPr id="0" name=""/>
        <dsp:cNvSpPr/>
      </dsp:nvSpPr>
      <dsp:spPr>
        <a:xfrm rot="5400000">
          <a:off x="3706863" y="-2619524"/>
          <a:ext cx="1108213" cy="63539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Tổng</a:t>
          </a:r>
          <a:r>
            <a:rPr lang="en-US" sz="2400" kern="1200" dirty="0"/>
            <a:t> </a:t>
          </a:r>
          <a:r>
            <a:rPr lang="en-US" sz="2400" kern="1200" dirty="0" err="1"/>
            <a:t>quan</a:t>
          </a:r>
          <a:r>
            <a:rPr lang="en-US" sz="2400" kern="1200" dirty="0"/>
            <a:t> </a:t>
          </a:r>
          <a:r>
            <a:rPr lang="en-US" sz="2400" kern="1200" dirty="0" err="1"/>
            <a:t>về</a:t>
          </a:r>
          <a:r>
            <a:rPr lang="en-US" sz="2400" kern="1200" dirty="0"/>
            <a:t> Decorator Pattern		[3]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Ưu</a:t>
          </a:r>
          <a:r>
            <a:rPr lang="en-US" sz="2400" kern="1200" dirty="0"/>
            <a:t> – </a:t>
          </a:r>
          <a:r>
            <a:rPr lang="en-US" sz="2400" kern="1200" dirty="0" err="1"/>
            <a:t>Nhược</a:t>
          </a:r>
          <a:r>
            <a:rPr lang="en-US" sz="2400" kern="1200" dirty="0"/>
            <a:t> </a:t>
          </a:r>
          <a:r>
            <a:rPr lang="en-US" sz="2400" kern="1200" dirty="0" err="1"/>
            <a:t>điểm</a:t>
          </a:r>
          <a:r>
            <a:rPr lang="en-US" sz="2400" kern="1200" dirty="0"/>
            <a:t> của Decorator Pattern	[7]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Ví</a:t>
          </a:r>
          <a:r>
            <a:rPr lang="en-US" sz="2400" kern="1200" dirty="0"/>
            <a:t> </a:t>
          </a:r>
          <a:r>
            <a:rPr lang="en-US" sz="2400" kern="1200" dirty="0" err="1"/>
            <a:t>dụ</a:t>
          </a:r>
          <a:r>
            <a:rPr lang="en-US" sz="2400" kern="1200" dirty="0"/>
            <a:t> </a:t>
          </a:r>
          <a:r>
            <a:rPr lang="en-US" sz="2400" kern="1200" dirty="0" err="1"/>
            <a:t>minh</a:t>
          </a:r>
          <a:r>
            <a:rPr lang="en-US" sz="2400" kern="1200" dirty="0"/>
            <a:t> </a:t>
          </a:r>
          <a:r>
            <a:rPr lang="en-US" sz="2400" kern="1200" dirty="0" err="1"/>
            <a:t>hoạ</a:t>
          </a:r>
          <a:r>
            <a:rPr lang="en-US" sz="2400" kern="1200" dirty="0"/>
            <a:t> Decorator Pattern	[8]</a:t>
          </a:r>
        </a:p>
      </dsp:txBody>
      <dsp:txXfrm rot="-5400000">
        <a:off x="1083988" y="57449"/>
        <a:ext cx="6299865" cy="1000017"/>
      </dsp:txXfrm>
    </dsp:sp>
    <dsp:sp modelId="{71D6C297-5143-4502-9E69-62981750D841}">
      <dsp:nvSpPr>
        <dsp:cNvPr id="0" name=""/>
        <dsp:cNvSpPr/>
      </dsp:nvSpPr>
      <dsp:spPr>
        <a:xfrm rot="5400000">
          <a:off x="-232283" y="1545487"/>
          <a:ext cx="1548555" cy="1083988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Phần</a:t>
          </a:r>
          <a:r>
            <a:rPr lang="en-US" sz="2400" kern="1200" dirty="0"/>
            <a:t> 2</a:t>
          </a:r>
        </a:p>
      </dsp:txBody>
      <dsp:txXfrm rot="-5400000">
        <a:off x="1" y="1855197"/>
        <a:ext cx="1083988" cy="464567"/>
      </dsp:txXfrm>
    </dsp:sp>
    <dsp:sp modelId="{43DA17F2-A09D-4F91-B725-31B6DBB75788}">
      <dsp:nvSpPr>
        <dsp:cNvPr id="0" name=""/>
        <dsp:cNvSpPr/>
      </dsp:nvSpPr>
      <dsp:spPr>
        <a:xfrm rot="5400000">
          <a:off x="3757689" y="-1360496"/>
          <a:ext cx="1006561" cy="63539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Cách</a:t>
          </a:r>
          <a:r>
            <a:rPr lang="en-US" sz="2400" kern="1200" dirty="0"/>
            <a:t> </a:t>
          </a:r>
          <a:r>
            <a:rPr lang="en-US" sz="2400" kern="1200" dirty="0" err="1"/>
            <a:t>thức</a:t>
          </a:r>
          <a:r>
            <a:rPr lang="en-US" sz="2400" kern="1200" dirty="0"/>
            <a:t> </a:t>
          </a:r>
          <a:r>
            <a:rPr lang="en-US" sz="2400" kern="1200" dirty="0" err="1"/>
            <a:t>hoạt</a:t>
          </a:r>
          <a:r>
            <a:rPr lang="en-US" sz="2400" kern="1200" dirty="0"/>
            <a:t> động của </a:t>
          </a:r>
          <a:r>
            <a:rPr lang="en-US" sz="2400" kern="1200" dirty="0" err="1"/>
            <a:t>trong</a:t>
          </a:r>
          <a:r>
            <a:rPr lang="en-US" sz="2400" kern="1200" dirty="0"/>
            <a:t> </a:t>
          </a:r>
          <a:r>
            <a:rPr lang="en-US" sz="2400" kern="1200" dirty="0" err="1"/>
            <a:t>Artop</a:t>
          </a:r>
          <a:r>
            <a:rPr lang="en-US" sz="2400" kern="1200" dirty="0"/>
            <a:t>	[10]</a:t>
          </a:r>
        </a:p>
      </dsp:txBody>
      <dsp:txXfrm rot="-5400000">
        <a:off x="1083988" y="1362341"/>
        <a:ext cx="6304827" cy="908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3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7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4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8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6F3806C-1E34-4BA6-B54D-0269CEA515C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F622-6539-4E52-95C3-D21FBA9C39E1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A97-A4E3-45BF-ABA6-7800F95174EA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40DD-C1AF-404A-BE5A-F4B2FBA0CE39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1906-B183-4EFC-9896-99DB5940E741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04CC-97A4-4E69-BD61-5D684FE17424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D667-A5B2-4FFA-8730-CB4E8A5FEA2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AC-5824-4D00-9DEE-CEC90EA39627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F901-A63E-483B-8DF9-136C9771BB7F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4678-7FD6-427B-BE0F-162C252FEF37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8F3A-3F97-428F-958F-A304617AD50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B612-6938-414A-878F-C66DF347B173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DDB-AA85-4672-8720-9C29425F7F64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1B6-B388-442B-B07F-733538C6DB94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029-7D57-460B-BEC4-E0F31629DF69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3E7-486C-4DDA-A9B2-50CD6873966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4E8A-3685-4915-A3C4-BE3F83C4F639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D07EB-F542-4313-AEB4-129D5AEB21C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877" y="1728622"/>
            <a:ext cx="7676226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Tìm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hiểu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về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b="1" dirty="0"/>
            </a:b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Decorator pattern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9208" y="5035064"/>
            <a:ext cx="2698812" cy="140546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Nhóm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thực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hiện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:</a:t>
            </a:r>
          </a:p>
          <a:p>
            <a:pPr lvl="1"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Huỳnh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Ngọc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</a:t>
            </a:r>
          </a:p>
          <a:p>
            <a:pPr lvl="1"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Nguyễn Thanh Trang</a:t>
            </a:r>
          </a:p>
          <a:p>
            <a:pPr lvl="1"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Đinh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Viết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Trung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0" y="-186151"/>
            <a:ext cx="6143423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Mục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lục</a:t>
            </a:r>
            <a:endParaRPr lang="ru-RU" b="1" dirty="0">
              <a:latin typeface="+mn-lt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F206C2B-80CB-4B19-A1D6-CEFE4FAD9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96644"/>
              </p:ext>
            </p:extLst>
          </p:nvPr>
        </p:nvGraphicFramePr>
        <p:xfrm>
          <a:off x="2443487" y="2105468"/>
          <a:ext cx="7437952" cy="2865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D16B647-778E-4D23-A86F-2FC88C3DADC4}"/>
              </a:ext>
            </a:extLst>
          </p:cNvPr>
          <p:cNvCxnSpPr>
            <a:cxnSpLocks/>
          </p:cNvCxnSpPr>
          <p:nvPr/>
        </p:nvCxnSpPr>
        <p:spPr>
          <a:xfrm>
            <a:off x="60145" y="975660"/>
            <a:ext cx="104452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8027C2E-6C83-4ED0-976F-466F3A1D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845" y="623688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61EFFE-81A6-4A17-B0B4-98A449E42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3161EFFE-81A6-4A17-B0B4-98A449E42E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5700AAB-E00F-4FF4-8596-187676C9F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E5700AAB-E00F-4FF4-8596-187676C9F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1D6C297-5143-4502-9E69-62981750D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71D6C297-5143-4502-9E69-62981750D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DA17F2-A09D-4F91-B725-31B6DBB75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43DA17F2-A09D-4F91-B725-31B6DBB75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0" y="-186151"/>
            <a:ext cx="9905350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Phần</a:t>
            </a:r>
            <a:r>
              <a:rPr lang="en-US" b="1" dirty="0">
                <a:latin typeface="+mn-lt"/>
              </a:rPr>
              <a:t> 1 – </a:t>
            </a:r>
            <a:r>
              <a:rPr lang="en-US" b="1" dirty="0" err="1">
                <a:latin typeface="+mn-lt"/>
              </a:rPr>
              <a:t>tổng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quan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về</a:t>
            </a:r>
            <a:r>
              <a:rPr lang="en-US" b="1" dirty="0">
                <a:latin typeface="+mn-lt"/>
              </a:rPr>
              <a:t> decorator pattern</a:t>
            </a:r>
            <a:endParaRPr lang="ru-RU" b="1" dirty="0">
              <a:latin typeface="+mn-lt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480ABF-AB02-45EB-97C5-B7DEA6741F0D}"/>
              </a:ext>
            </a:extLst>
          </p:cNvPr>
          <p:cNvCxnSpPr>
            <a:cxnSpLocks/>
          </p:cNvCxnSpPr>
          <p:nvPr/>
        </p:nvCxnSpPr>
        <p:spPr>
          <a:xfrm>
            <a:off x="60145" y="975660"/>
            <a:ext cx="104452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2908F1-9B92-4DEF-900E-1021E1EBC7AF}"/>
              </a:ext>
            </a:extLst>
          </p:cNvPr>
          <p:cNvGrpSpPr/>
          <p:nvPr/>
        </p:nvGrpSpPr>
        <p:grpSpPr>
          <a:xfrm>
            <a:off x="3971755" y="2920753"/>
            <a:ext cx="4542205" cy="4325878"/>
            <a:chOff x="4026570" y="2150180"/>
            <a:chExt cx="4138860" cy="4138860"/>
          </a:xfrm>
        </p:grpSpPr>
        <p:pic>
          <p:nvPicPr>
            <p:cNvPr id="11" name="Graphic 10" descr="Projector screen outline">
              <a:extLst>
                <a:ext uri="{FF2B5EF4-FFF2-40B4-BE49-F238E27FC236}">
                  <a16:creationId xmlns:a16="http://schemas.microsoft.com/office/drawing/2014/main" id="{28F8DBB4-E7EA-4C9B-89C4-483A92475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6570" y="2150180"/>
              <a:ext cx="4138860" cy="41388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92B550-46CB-44C4-8889-FEB7FB7A0240}"/>
                </a:ext>
              </a:extLst>
            </p:cNvPr>
            <p:cNvSpPr txBox="1"/>
            <p:nvPr/>
          </p:nvSpPr>
          <p:spPr>
            <a:xfrm>
              <a:off x="4647534" y="3337560"/>
              <a:ext cx="29172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6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VN-Tungsten Semibold" pitchFamily="50" charset="0"/>
                </a:rPr>
                <a:t>DECORATOR PATTERN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D46F09-A9FB-42FE-9B6D-ED260EC83E91}"/>
              </a:ext>
            </a:extLst>
          </p:cNvPr>
          <p:cNvSpPr txBox="1"/>
          <p:nvPr/>
        </p:nvSpPr>
        <p:spPr>
          <a:xfrm>
            <a:off x="4831079" y="1451868"/>
            <a:ext cx="2743200" cy="1677353"/>
          </a:xfrm>
          <a:prstGeom prst="foldedCorner">
            <a:avLst>
              <a:gd name="adj" fmla="val 122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n-US" dirty="0"/>
              <a:t>	</a:t>
            </a:r>
            <a:r>
              <a:rPr lang="en-US" dirty="0" err="1"/>
              <a:t>Thuộc</a:t>
            </a:r>
            <a:r>
              <a:rPr lang="en-US" dirty="0"/>
              <a:t> nhóm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(Structural pattern)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81DBA62-6D7D-47A2-9E5A-F703959D76A0}"/>
              </a:ext>
            </a:extLst>
          </p:cNvPr>
          <p:cNvSpPr txBox="1"/>
          <p:nvPr/>
        </p:nvSpPr>
        <p:spPr>
          <a:xfrm>
            <a:off x="1228555" y="3614023"/>
            <a:ext cx="2743200" cy="2514600"/>
          </a:xfrm>
          <a:prstGeom prst="foldedCorner">
            <a:avLst>
              <a:gd name="adj" fmla="val 188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Nó được thực hiện bằng cách tạo ra một đối tượng wrapper, được gọi 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ecorator (nhà trang trí).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Sau đó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“Trang trí” xung quanh đối tượng ban đầ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2240902-8700-4438-A6B9-93C7C33644E8}"/>
              </a:ext>
            </a:extLst>
          </p:cNvPr>
          <p:cNvSpPr txBox="1"/>
          <p:nvPr/>
        </p:nvSpPr>
        <p:spPr>
          <a:xfrm>
            <a:off x="8731180" y="3429000"/>
            <a:ext cx="2743200" cy="25146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Decorator pattern được sử dụng để mở rộng chức năng của một 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tượng một cách linh hoạt mà không cần phải thay đổi mã nguồn của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47" name="Slide Number Placeholder 18">
            <a:extLst>
              <a:ext uri="{FF2B5EF4-FFF2-40B4-BE49-F238E27FC236}">
                <a16:creationId xmlns:a16="http://schemas.microsoft.com/office/drawing/2014/main" id="{EC2B324D-3957-4CA5-882C-906ACD0A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845" y="623688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78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0" grpId="0" animBg="1"/>
      <p:bldP spid="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0" y="-186151"/>
            <a:ext cx="9905350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Phần</a:t>
            </a:r>
            <a:r>
              <a:rPr lang="en-US" b="1" dirty="0">
                <a:latin typeface="+mn-lt"/>
              </a:rPr>
              <a:t> 1 – </a:t>
            </a:r>
            <a:r>
              <a:rPr lang="en-US" b="1" dirty="0" err="1">
                <a:latin typeface="+mn-lt"/>
              </a:rPr>
              <a:t>tổng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quan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về</a:t>
            </a:r>
            <a:r>
              <a:rPr lang="en-US" b="1" dirty="0">
                <a:latin typeface="+mn-lt"/>
              </a:rPr>
              <a:t> decorator pattern</a:t>
            </a:r>
            <a:endParaRPr lang="ru-RU" b="1" dirty="0">
              <a:latin typeface="+mn-lt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480ABF-AB02-45EB-97C5-B7DEA6741F0D}"/>
              </a:ext>
            </a:extLst>
          </p:cNvPr>
          <p:cNvCxnSpPr>
            <a:cxnSpLocks/>
          </p:cNvCxnSpPr>
          <p:nvPr/>
        </p:nvCxnSpPr>
        <p:spPr>
          <a:xfrm>
            <a:off x="60145" y="975660"/>
            <a:ext cx="104452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Slide Number Placeholder 18">
            <a:extLst>
              <a:ext uri="{FF2B5EF4-FFF2-40B4-BE49-F238E27FC236}">
                <a16:creationId xmlns:a16="http://schemas.microsoft.com/office/drawing/2014/main" id="{EC2B324D-3957-4CA5-882C-906ACD0A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845" y="623688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b="1" smtClean="0"/>
              <a:t>4</a:t>
            </a:fld>
            <a:endParaRPr lang="en-US" b="1" dirty="0"/>
          </a:p>
        </p:txBody>
      </p:sp>
      <p:pic>
        <p:nvPicPr>
          <p:cNvPr id="22" name="Graphic 21" descr="Teacher outline">
            <a:extLst>
              <a:ext uri="{FF2B5EF4-FFF2-40B4-BE49-F238E27FC236}">
                <a16:creationId xmlns:a16="http://schemas.microsoft.com/office/drawing/2014/main" id="{07AFB721-FA6D-42F0-894E-645B4B20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5223" y="4244571"/>
            <a:ext cx="3275537" cy="3275537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FAE25B70-A5A1-4782-BEC3-442C4A875D4B}"/>
              </a:ext>
            </a:extLst>
          </p:cNvPr>
          <p:cNvSpPr/>
          <p:nvPr/>
        </p:nvSpPr>
        <p:spPr>
          <a:xfrm>
            <a:off x="2580305" y="2394974"/>
            <a:ext cx="7213935" cy="2304011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Nên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dụng</a:t>
            </a:r>
            <a:r>
              <a:rPr lang="en-US" sz="2800" dirty="0">
                <a:solidFill>
                  <a:schemeClr val="bg1"/>
                </a:solidFill>
              </a:rPr>
              <a:t> Decorator pattern </a:t>
            </a:r>
            <a:r>
              <a:rPr lang="en-US" sz="2800" dirty="0" err="1">
                <a:solidFill>
                  <a:schemeClr val="bg1"/>
                </a:solidFill>
              </a:rPr>
              <a:t>trong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trường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hợp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nào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9765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0" y="-186151"/>
            <a:ext cx="9905350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Phần</a:t>
            </a:r>
            <a:r>
              <a:rPr lang="en-US" b="1" dirty="0">
                <a:latin typeface="+mn-lt"/>
              </a:rPr>
              <a:t> 1 – </a:t>
            </a:r>
            <a:r>
              <a:rPr lang="en-US" b="1" dirty="0" err="1">
                <a:latin typeface="+mn-lt"/>
              </a:rPr>
              <a:t>tổng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quan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về</a:t>
            </a:r>
            <a:r>
              <a:rPr lang="en-US" b="1" dirty="0">
                <a:latin typeface="+mn-lt"/>
              </a:rPr>
              <a:t> decorator pattern</a:t>
            </a:r>
            <a:endParaRPr lang="ru-RU" b="1" dirty="0">
              <a:latin typeface="+mn-lt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480ABF-AB02-45EB-97C5-B7DEA6741F0D}"/>
              </a:ext>
            </a:extLst>
          </p:cNvPr>
          <p:cNvCxnSpPr>
            <a:cxnSpLocks/>
          </p:cNvCxnSpPr>
          <p:nvPr/>
        </p:nvCxnSpPr>
        <p:spPr>
          <a:xfrm>
            <a:off x="60145" y="975660"/>
            <a:ext cx="104452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Slide Number Placeholder 18">
            <a:extLst>
              <a:ext uri="{FF2B5EF4-FFF2-40B4-BE49-F238E27FC236}">
                <a16:creationId xmlns:a16="http://schemas.microsoft.com/office/drawing/2014/main" id="{EC2B324D-3957-4CA5-882C-906ACD0A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845" y="623688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b="1" smtClean="0"/>
              <a:t>5</a:t>
            </a:fld>
            <a:endParaRPr lang="en-US" b="1" dirty="0"/>
          </a:p>
        </p:txBody>
      </p:sp>
      <p:pic>
        <p:nvPicPr>
          <p:cNvPr id="4" name="Graphic 3" descr="Teacher outline">
            <a:extLst>
              <a:ext uri="{FF2B5EF4-FFF2-40B4-BE49-F238E27FC236}">
                <a16:creationId xmlns:a16="http://schemas.microsoft.com/office/drawing/2014/main" id="{66584A3B-101B-45E3-9FF3-47C3CCE1D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2880" y="4463811"/>
            <a:ext cx="3275537" cy="32755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B21613-B157-447E-A452-7BD34CEB349E}"/>
              </a:ext>
            </a:extLst>
          </p:cNvPr>
          <p:cNvCxnSpPr>
            <a:cxnSpLocks/>
          </p:cNvCxnSpPr>
          <p:nvPr/>
        </p:nvCxnSpPr>
        <p:spPr>
          <a:xfrm flipV="1">
            <a:off x="676009" y="2712720"/>
            <a:ext cx="1559191" cy="243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565551-4A3D-4082-B27F-A2E86C9FDB0F}"/>
              </a:ext>
            </a:extLst>
          </p:cNvPr>
          <p:cNvCxnSpPr>
            <a:cxnSpLocks/>
          </p:cNvCxnSpPr>
          <p:nvPr/>
        </p:nvCxnSpPr>
        <p:spPr>
          <a:xfrm flipV="1">
            <a:off x="2813842" y="3949669"/>
            <a:ext cx="2468950" cy="119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52CFC4-AC17-46BF-8B26-C54761D8D91A}"/>
              </a:ext>
            </a:extLst>
          </p:cNvPr>
          <p:cNvCxnSpPr>
            <a:cxnSpLocks/>
          </p:cNvCxnSpPr>
          <p:nvPr/>
        </p:nvCxnSpPr>
        <p:spPr>
          <a:xfrm flipV="1">
            <a:off x="2905282" y="5871391"/>
            <a:ext cx="2760610" cy="2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AE3B5F-633C-4AE2-AB72-7C6AB143C5F3}"/>
              </a:ext>
            </a:extLst>
          </p:cNvPr>
          <p:cNvSpPr/>
          <p:nvPr/>
        </p:nvSpPr>
        <p:spPr>
          <a:xfrm>
            <a:off x="2159368" y="1982793"/>
            <a:ext cx="5938151" cy="870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b="0" i="0" dirty="0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Sử dụng khi muốn thay đổi hành vi của </a:t>
            </a:r>
            <a:r>
              <a:rPr lang="en-US" b="0" i="0" dirty="0" err="1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b="0" i="0" dirty="0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đối tượng trong lúc runtime mà không muốn chỉnh sửa đối tượng đó.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EB175D-803F-44BF-B55B-4719A7D2AE7B}"/>
              </a:ext>
            </a:extLst>
          </p:cNvPr>
          <p:cNvSpPr/>
          <p:nvPr/>
        </p:nvSpPr>
        <p:spPr>
          <a:xfrm>
            <a:off x="4650923" y="3429000"/>
            <a:ext cx="5938151" cy="870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b="0" i="0" dirty="0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Sử dụng trong trường hợp không thể sử dụng kế thừa vì </a:t>
            </a:r>
            <a:r>
              <a:rPr lang="en-US" b="0" i="0" dirty="0" err="1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b="0" i="0" dirty="0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lý do nào đó, hoặc do mã nguồn sử dụng từ khóa final</a:t>
            </a:r>
            <a:r>
              <a:rPr lang="en-US" b="0" i="0" dirty="0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b="0" i="0" dirty="0">
              <a:solidFill>
                <a:srgbClr val="0C0C0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6EB020-0E61-4A64-8573-BD16C0CB4FE7}"/>
              </a:ext>
            </a:extLst>
          </p:cNvPr>
          <p:cNvSpPr/>
          <p:nvPr/>
        </p:nvSpPr>
        <p:spPr>
          <a:xfrm>
            <a:off x="5401878" y="5132587"/>
            <a:ext cx="5938151" cy="870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b="0" i="0" dirty="0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Trong </a:t>
            </a:r>
            <a:r>
              <a:rPr lang="en-US" b="0" i="0" dirty="0" err="1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b="0" i="0" dirty="0">
                <a:solidFill>
                  <a:srgbClr val="0C0C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số trường hợp nếu viết theo hướng kế thừa thì mất quá nhiều công sức.</a:t>
            </a:r>
          </a:p>
        </p:txBody>
      </p:sp>
    </p:spTree>
    <p:extLst>
      <p:ext uri="{BB962C8B-B14F-4D97-AF65-F5344CB8AC3E}">
        <p14:creationId xmlns:p14="http://schemas.microsoft.com/office/powerpoint/2010/main" val="18839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0" y="-186151"/>
            <a:ext cx="9905350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Phần</a:t>
            </a:r>
            <a:r>
              <a:rPr lang="en-US" b="1" dirty="0">
                <a:latin typeface="+mn-lt"/>
              </a:rPr>
              <a:t> 1 – </a:t>
            </a:r>
            <a:r>
              <a:rPr lang="en-US" b="1" dirty="0" err="1">
                <a:latin typeface="+mn-lt"/>
              </a:rPr>
              <a:t>tổng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quan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về</a:t>
            </a:r>
            <a:r>
              <a:rPr lang="en-US" b="1" dirty="0">
                <a:latin typeface="+mn-lt"/>
              </a:rPr>
              <a:t> decorator pattern</a:t>
            </a:r>
            <a:endParaRPr lang="ru-RU" b="1" dirty="0">
              <a:latin typeface="+mn-lt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480ABF-AB02-45EB-97C5-B7DEA6741F0D}"/>
              </a:ext>
            </a:extLst>
          </p:cNvPr>
          <p:cNvCxnSpPr>
            <a:cxnSpLocks/>
          </p:cNvCxnSpPr>
          <p:nvPr/>
        </p:nvCxnSpPr>
        <p:spPr>
          <a:xfrm>
            <a:off x="60145" y="975660"/>
            <a:ext cx="104452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E83BEC1-8D15-4408-8A18-CCF1B000E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3550" y="1377015"/>
            <a:ext cx="8686800" cy="44856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FC820D-C7D6-40CC-932D-6F508F56C25D}"/>
              </a:ext>
            </a:extLst>
          </p:cNvPr>
          <p:cNvSpPr txBox="1"/>
          <p:nvPr/>
        </p:nvSpPr>
        <p:spPr>
          <a:xfrm>
            <a:off x="4226560" y="6189294"/>
            <a:ext cx="373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UML </a:t>
            </a:r>
            <a:r>
              <a:rPr lang="en-US" sz="2000" dirty="0" err="1"/>
              <a:t>của</a:t>
            </a:r>
            <a:r>
              <a:rPr lang="en-US" sz="2000" dirty="0"/>
              <a:t> Decorator Pattern</a:t>
            </a:r>
          </a:p>
        </p:txBody>
      </p:sp>
      <p:sp>
        <p:nvSpPr>
          <p:cNvPr id="14" name="Slide Number Placeholder 18">
            <a:extLst>
              <a:ext uri="{FF2B5EF4-FFF2-40B4-BE49-F238E27FC236}">
                <a16:creationId xmlns:a16="http://schemas.microsoft.com/office/drawing/2014/main" id="{6ECF7B39-4A5E-4819-B686-48451565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845" y="623688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b="1" smtClean="0"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02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624AF-5373-415D-8C5B-13FA4EF2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0" y="-186151"/>
            <a:ext cx="11490310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Phần</a:t>
            </a:r>
            <a:r>
              <a:rPr lang="en-US" b="1" dirty="0">
                <a:latin typeface="+mn-lt"/>
              </a:rPr>
              <a:t> 1 – </a:t>
            </a:r>
            <a:r>
              <a:rPr lang="en-US" b="1" dirty="0" err="1">
                <a:latin typeface="+mn-lt"/>
              </a:rPr>
              <a:t>ưu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và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nhược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điểm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của</a:t>
            </a:r>
            <a:r>
              <a:rPr lang="en-US" b="1" dirty="0">
                <a:latin typeface="+mn-lt"/>
              </a:rPr>
              <a:t> decorator pattern</a:t>
            </a:r>
            <a:endParaRPr lang="ru-RU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8F7285-EB28-43F4-884D-FA6A4812233F}"/>
              </a:ext>
            </a:extLst>
          </p:cNvPr>
          <p:cNvCxnSpPr>
            <a:cxnSpLocks/>
          </p:cNvCxnSpPr>
          <p:nvPr/>
        </p:nvCxnSpPr>
        <p:spPr>
          <a:xfrm>
            <a:off x="60145" y="975660"/>
            <a:ext cx="104452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8">
            <a:extLst>
              <a:ext uri="{FF2B5EF4-FFF2-40B4-BE49-F238E27FC236}">
                <a16:creationId xmlns:a16="http://schemas.microsoft.com/office/drawing/2014/main" id="{1F1A18BA-CA65-4C2F-B4BA-6C78B2B3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845" y="623688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b="1" smtClean="0"/>
              <a:t>7</a:t>
            </a:fld>
            <a:endParaRPr lang="en-US" b="1" dirty="0"/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34F56E69-1FC4-4371-9C2D-E2F4FDB72B3F}"/>
              </a:ext>
            </a:extLst>
          </p:cNvPr>
          <p:cNvSpPr/>
          <p:nvPr/>
        </p:nvSpPr>
        <p:spPr>
          <a:xfrm>
            <a:off x="1401672" y="1731834"/>
            <a:ext cx="4114800" cy="450505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vi-VN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 thể mở rộng đối tượng mà không cần phải tạo lớp con mới (subclass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Wrapper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tạo ra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 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vi-VN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 thể thêm, loại bỏ chức năng của đối tượng trong lúc runtime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Decoratior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Pattern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chia class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7138B1CF-035A-441D-AC7A-926EFE40F97D}"/>
              </a:ext>
            </a:extLst>
          </p:cNvPr>
          <p:cNvSpPr/>
          <p:nvPr/>
        </p:nvSpPr>
        <p:spPr>
          <a:xfrm>
            <a:off x="6868160" y="1728892"/>
            <a:ext cx="4114800" cy="450799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 b="0" i="0" dirty="0">
                <a:solidFill>
                  <a:srgbClr val="0C0C0C"/>
                </a:solidFill>
                <a:effectLst/>
              </a:rPr>
              <a:t>Decorator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bố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trí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theo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dạng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từng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cấp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bậc</a:t>
            </a:r>
            <a:r>
              <a:rPr lang="en-US" b="0" i="0" dirty="0">
                <a:solidFill>
                  <a:srgbClr val="0C0C0C"/>
                </a:solidFill>
                <a:effectLst/>
              </a:rPr>
              <a:t>, do vậy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khó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tạo ra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các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hành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vi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mà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không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phụ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thuộc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thứ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tự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cấp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bậc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C0C0C"/>
                </a:solidFill>
                <a:effectLst/>
              </a:rPr>
              <a:t>của</a:t>
            </a:r>
            <a:r>
              <a:rPr lang="en-US" b="0" i="0" dirty="0">
                <a:solidFill>
                  <a:srgbClr val="0C0C0C"/>
                </a:solidFill>
                <a:effectLst/>
              </a:rPr>
              <a:t> Decorator (Decorator Stack).</a:t>
            </a:r>
          </a:p>
          <a:p>
            <a:pPr marL="285750" indent="-285750" algn="just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Decorator có thể dẫn đến nhiều đối tượng nhỏ trong thiết kế 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 ta, và việc sử dụng quá mức có thể gây phức tạp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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624AF-5373-415D-8C5B-13FA4EF2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0" y="-186151"/>
            <a:ext cx="10250790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Phần</a:t>
            </a:r>
            <a:r>
              <a:rPr lang="en-US" b="1" dirty="0">
                <a:latin typeface="+mn-lt"/>
              </a:rPr>
              <a:t> 1 – </a:t>
            </a:r>
            <a:r>
              <a:rPr lang="en-US" b="1" dirty="0" err="1">
                <a:latin typeface="+mn-lt"/>
              </a:rPr>
              <a:t>ví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dụ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minh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hoạ</a:t>
            </a:r>
            <a:r>
              <a:rPr lang="en-US" b="1" dirty="0">
                <a:latin typeface="+mn-lt"/>
              </a:rPr>
              <a:t> decorator pattern</a:t>
            </a:r>
            <a:endParaRPr lang="ru-RU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8F7285-EB28-43F4-884D-FA6A4812233F}"/>
              </a:ext>
            </a:extLst>
          </p:cNvPr>
          <p:cNvCxnSpPr>
            <a:cxnSpLocks/>
          </p:cNvCxnSpPr>
          <p:nvPr/>
        </p:nvCxnSpPr>
        <p:spPr>
          <a:xfrm>
            <a:off x="60145" y="975660"/>
            <a:ext cx="104452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8">
            <a:extLst>
              <a:ext uri="{FF2B5EF4-FFF2-40B4-BE49-F238E27FC236}">
                <a16:creationId xmlns:a16="http://schemas.microsoft.com/office/drawing/2014/main" id="{1F1A18BA-CA65-4C2F-B4BA-6C78B2B3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845" y="623688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b="1" smtClean="0"/>
              <a:t>8</a:t>
            </a:fld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44997E-8D92-4EFE-8B5B-A8CBBA89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9" y="1635460"/>
            <a:ext cx="10532922" cy="4246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430F28-DD62-40DE-AD51-D59ED9B90A32}"/>
              </a:ext>
            </a:extLst>
          </p:cNvPr>
          <p:cNvSpPr txBox="1"/>
          <p:nvPr/>
        </p:nvSpPr>
        <p:spPr>
          <a:xfrm>
            <a:off x="4226560" y="6189294"/>
            <a:ext cx="373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Diagram </a:t>
            </a:r>
            <a:r>
              <a:rPr lang="en-US" sz="2000" dirty="0" err="1"/>
              <a:t>minh</a:t>
            </a:r>
            <a:r>
              <a:rPr lang="en-US" sz="2000" dirty="0"/>
              <a:t> </a:t>
            </a:r>
            <a:r>
              <a:rPr lang="en-US" sz="2000" dirty="0" err="1"/>
              <a:t>hoạ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49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624AF-5373-415D-8C5B-13FA4EF2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0" y="-186151"/>
            <a:ext cx="10250790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Phần</a:t>
            </a:r>
            <a:r>
              <a:rPr lang="en-US" b="1" dirty="0">
                <a:latin typeface="+mn-lt"/>
              </a:rPr>
              <a:t> 1 – </a:t>
            </a:r>
            <a:r>
              <a:rPr lang="en-US" b="1" dirty="0" err="1">
                <a:latin typeface="+mn-lt"/>
              </a:rPr>
              <a:t>ví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dụ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minh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hoạ</a:t>
            </a:r>
            <a:r>
              <a:rPr lang="en-US" b="1" dirty="0">
                <a:latin typeface="+mn-lt"/>
              </a:rPr>
              <a:t> decorator pattern</a:t>
            </a:r>
            <a:endParaRPr lang="ru-RU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8F7285-EB28-43F4-884D-FA6A4812233F}"/>
              </a:ext>
            </a:extLst>
          </p:cNvPr>
          <p:cNvCxnSpPr>
            <a:cxnSpLocks/>
          </p:cNvCxnSpPr>
          <p:nvPr/>
        </p:nvCxnSpPr>
        <p:spPr>
          <a:xfrm>
            <a:off x="60145" y="975660"/>
            <a:ext cx="104452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8">
            <a:extLst>
              <a:ext uri="{FF2B5EF4-FFF2-40B4-BE49-F238E27FC236}">
                <a16:creationId xmlns:a16="http://schemas.microsoft.com/office/drawing/2014/main" id="{1F1A18BA-CA65-4C2F-B4BA-6C78B2B3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845" y="6236884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b="1" smtClean="0"/>
              <a:t>9</a:t>
            </a:fld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30F28-DD62-40DE-AD51-D59ED9B90A32}"/>
              </a:ext>
            </a:extLst>
          </p:cNvPr>
          <p:cNvSpPr txBox="1"/>
          <p:nvPr/>
        </p:nvSpPr>
        <p:spPr>
          <a:xfrm>
            <a:off x="4226560" y="6189294"/>
            <a:ext cx="373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minh</a:t>
            </a:r>
            <a:r>
              <a:rPr lang="en-US" sz="2000" dirty="0"/>
              <a:t> </a:t>
            </a:r>
            <a:r>
              <a:rPr lang="en-US" sz="2000" dirty="0" err="1"/>
              <a:t>hoạ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0A17F-1BE7-459D-AF5C-735985FE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12240"/>
            <a:ext cx="8686800" cy="44979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4024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101</TotalTime>
  <Words>479</Words>
  <Application>Microsoft Office PowerPoint</Application>
  <PresentationFormat>Widescreen</PresentationFormat>
  <Paragraphs>52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SVN-Tungsten Semibold</vt:lpstr>
      <vt:lpstr>Wingdings</vt:lpstr>
      <vt:lpstr>Celestial</vt:lpstr>
      <vt:lpstr>Tìm hiểu về  Decorator pattern</vt:lpstr>
      <vt:lpstr>Mục lục</vt:lpstr>
      <vt:lpstr>Phần 1 – tổng quan về decorator pattern</vt:lpstr>
      <vt:lpstr>Phần 1 – tổng quan về decorator pattern</vt:lpstr>
      <vt:lpstr>Phần 1 – tổng quan về decorator pattern</vt:lpstr>
      <vt:lpstr>Phần 1 – tổng quan về decorator pattern</vt:lpstr>
      <vt:lpstr>Phần 1 – ưu và nhược điểm của decorator pattern</vt:lpstr>
      <vt:lpstr>Phần 1 – ví dụ minh hoạ decorator pattern</vt:lpstr>
      <vt:lpstr>Phần 1 – ví dụ minh hoạ decorator pattern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 Decorator pattern</dc:title>
  <dc:creator>Nguyễn Thanh Trang</dc:creator>
  <cp:lastModifiedBy>ĐINH VIẾT TRUNG</cp:lastModifiedBy>
  <cp:revision>4</cp:revision>
  <dcterms:created xsi:type="dcterms:W3CDTF">2021-07-09T05:33:09Z</dcterms:created>
  <dcterms:modified xsi:type="dcterms:W3CDTF">2021-07-09T08:00:49Z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