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7" r:id="rId8"/>
    <p:sldId id="265" r:id="rId9"/>
    <p:sldId id="268" r:id="rId10"/>
    <p:sldId id="272" r:id="rId11"/>
    <p:sldId id="271" r:id="rId12"/>
    <p:sldId id="260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EC772-B13C-489C-8C19-EA597FD7059B}" v="886" dt="2020-05-30T18:32:22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Kiểu Trung bình 2 - Màu chủ đề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Kiểu Trung bình 2 - Màu chủ đề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Kiểu Trung bình 1 - Màu chủ đề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Kiểu Sá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iểu Trung bình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Kiểu Sáng 1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Trung" userId="a83bab410b051ab2" providerId="LiveId" clId="{977EC772-B13C-489C-8C19-EA597FD7059B}"/>
    <pc:docChg chg="undo redo custSel mod addSld delSld modSld sldOrd">
      <pc:chgData name="Dinh Trung" userId="a83bab410b051ab2" providerId="LiveId" clId="{977EC772-B13C-489C-8C19-EA597FD7059B}" dt="2020-05-30T18:32:22.673" v="3213"/>
      <pc:docMkLst>
        <pc:docMk/>
      </pc:docMkLst>
      <pc:sldChg chg="addSp delSp modSp new mod setBg setClrOvrMap delDesignElem">
        <pc:chgData name="Dinh Trung" userId="a83bab410b051ab2" providerId="LiveId" clId="{977EC772-B13C-489C-8C19-EA597FD7059B}" dt="2020-05-28T22:15:33.925" v="840" actId="114"/>
        <pc:sldMkLst>
          <pc:docMk/>
          <pc:sldMk cId="4293480064" sldId="256"/>
        </pc:sldMkLst>
        <pc:spChg chg="mod">
          <ac:chgData name="Dinh Trung" userId="a83bab410b051ab2" providerId="LiveId" clId="{977EC772-B13C-489C-8C19-EA597FD7059B}" dt="2020-05-28T22:15:18.934" v="839" actId="26606"/>
          <ac:spMkLst>
            <pc:docMk/>
            <pc:sldMk cId="4293480064" sldId="256"/>
            <ac:spMk id="2" creationId="{4E9E6512-6B3C-43FC-8BD2-872A566D59FA}"/>
          </ac:spMkLst>
        </pc:spChg>
        <pc:spChg chg="mod">
          <ac:chgData name="Dinh Trung" userId="a83bab410b051ab2" providerId="LiveId" clId="{977EC772-B13C-489C-8C19-EA597FD7059B}" dt="2020-05-28T22:15:33.925" v="840" actId="114"/>
          <ac:spMkLst>
            <pc:docMk/>
            <pc:sldMk cId="4293480064" sldId="256"/>
            <ac:spMk id="3" creationId="{2D6DC00F-7480-44D7-A001-1E13EC325E19}"/>
          </ac:spMkLst>
        </pc:spChg>
        <pc:spChg chg="add del">
          <ac:chgData name="Dinh Trung" userId="a83bab410b051ab2" providerId="LiveId" clId="{977EC772-B13C-489C-8C19-EA597FD7059B}" dt="2020-05-28T22:10:26.370" v="795" actId="26606"/>
          <ac:spMkLst>
            <pc:docMk/>
            <pc:sldMk cId="4293480064" sldId="256"/>
            <ac:spMk id="5" creationId="{57ABABA7-0420-4200-9B65-1C1967CE9373}"/>
          </ac:spMkLst>
        </pc:spChg>
        <pc:spChg chg="add del">
          <ac:chgData name="Dinh Trung" userId="a83bab410b051ab2" providerId="LiveId" clId="{977EC772-B13C-489C-8C19-EA597FD7059B}" dt="2020-05-28T22:08:55.682" v="777" actId="26606"/>
          <ac:spMkLst>
            <pc:docMk/>
            <pc:sldMk cId="4293480064" sldId="256"/>
            <ac:spMk id="8" creationId="{57ABABA7-0420-4200-9B65-1C1967CE9373}"/>
          </ac:spMkLst>
        </pc:spChg>
        <pc:spChg chg="add del">
          <ac:chgData name="Dinh Trung" userId="a83bab410b051ab2" providerId="LiveId" clId="{977EC772-B13C-489C-8C19-EA597FD7059B}" dt="2020-05-28T22:14:53.192" v="835" actId="26606"/>
          <ac:spMkLst>
            <pc:docMk/>
            <pc:sldMk cId="4293480064" sldId="256"/>
            <ac:spMk id="9" creationId="{9179DE42-5613-4B35-A1E6-6CCBAA13C743}"/>
          </ac:spMkLst>
        </pc:spChg>
        <pc:spChg chg="add del">
          <ac:chgData name="Dinh Trung" userId="a83bab410b051ab2" providerId="LiveId" clId="{977EC772-B13C-489C-8C19-EA597FD7059B}" dt="2020-05-28T22:09:02.014" v="781" actId="26606"/>
          <ac:spMkLst>
            <pc:docMk/>
            <pc:sldMk cId="4293480064" sldId="256"/>
            <ac:spMk id="14" creationId="{5F1B8348-CD6E-4561-A704-C232D9A2676D}"/>
          </ac:spMkLst>
        </pc:spChg>
        <pc:spChg chg="add del">
          <ac:chgData name="Dinh Trung" userId="a83bab410b051ab2" providerId="LiveId" clId="{977EC772-B13C-489C-8C19-EA597FD7059B}" dt="2020-05-28T22:08:55.682" v="777" actId="26606"/>
          <ac:spMkLst>
            <pc:docMk/>
            <pc:sldMk cId="4293480064" sldId="256"/>
            <ac:spMk id="24" creationId="{8576F020-8157-45CE-B1D9-6FA47AFEB4FA}"/>
          </ac:spMkLst>
        </pc:spChg>
        <pc:spChg chg="add del">
          <ac:chgData name="Dinh Trung" userId="a83bab410b051ab2" providerId="LiveId" clId="{977EC772-B13C-489C-8C19-EA597FD7059B}" dt="2020-05-28T22:10:26.370" v="795" actId="26606"/>
          <ac:spMkLst>
            <pc:docMk/>
            <pc:sldMk cId="4293480064" sldId="256"/>
            <ac:spMk id="25" creationId="{8576F020-8157-45CE-B1D9-6FA47AFEB4FA}"/>
          </ac:spMkLst>
        </pc:spChg>
        <pc:spChg chg="add del">
          <ac:chgData name="Dinh Trung" userId="a83bab410b051ab2" providerId="LiveId" clId="{977EC772-B13C-489C-8C19-EA597FD7059B}" dt="2020-05-28T22:10:28.955" v="797" actId="26606"/>
          <ac:spMkLst>
            <pc:docMk/>
            <pc:sldMk cId="4293480064" sldId="256"/>
            <ac:spMk id="27" creationId="{A692209D-B607-46C3-8560-07AF72291659}"/>
          </ac:spMkLst>
        </pc:spChg>
        <pc:spChg chg="add del">
          <ac:chgData name="Dinh Trung" userId="a83bab410b051ab2" providerId="LiveId" clId="{977EC772-B13C-489C-8C19-EA597FD7059B}" dt="2020-05-28T22:10:28.955" v="797" actId="26606"/>
          <ac:spMkLst>
            <pc:docMk/>
            <pc:sldMk cId="4293480064" sldId="256"/>
            <ac:spMk id="28" creationId="{94874638-CF15-4908-BC4B-4908744D0BAF}"/>
          </ac:spMkLst>
        </pc:spChg>
        <pc:spChg chg="add del">
          <ac:chgData name="Dinh Trung" userId="a83bab410b051ab2" providerId="LiveId" clId="{977EC772-B13C-489C-8C19-EA597FD7059B}" dt="2020-05-28T22:10:28.955" v="797" actId="26606"/>
          <ac:spMkLst>
            <pc:docMk/>
            <pc:sldMk cId="4293480064" sldId="256"/>
            <ac:spMk id="29" creationId="{5F1B8348-CD6E-4561-A704-C232D9A2676D}"/>
          </ac:spMkLst>
        </pc:spChg>
        <pc:spChg chg="add del">
          <ac:chgData name="Dinh Trung" userId="a83bab410b051ab2" providerId="LiveId" clId="{977EC772-B13C-489C-8C19-EA597FD7059B}" dt="2020-05-28T22:10:30.047" v="799" actId="26606"/>
          <ac:spMkLst>
            <pc:docMk/>
            <pc:sldMk cId="4293480064" sldId="256"/>
            <ac:spMk id="32" creationId="{57ABABA7-0420-4200-9B65-1C1967CE9373}"/>
          </ac:spMkLst>
        </pc:spChg>
        <pc:spChg chg="add del">
          <ac:chgData name="Dinh Trung" userId="a83bab410b051ab2" providerId="LiveId" clId="{977EC772-B13C-489C-8C19-EA597FD7059B}" dt="2020-05-28T22:10:30.047" v="799" actId="26606"/>
          <ac:spMkLst>
            <pc:docMk/>
            <pc:sldMk cId="4293480064" sldId="256"/>
            <ac:spMk id="36" creationId="{8576F020-8157-45CE-B1D9-6FA47AFEB4FA}"/>
          </ac:spMkLst>
        </pc:spChg>
        <pc:spChg chg="add del">
          <ac:chgData name="Dinh Trung" userId="a83bab410b051ab2" providerId="LiveId" clId="{977EC772-B13C-489C-8C19-EA597FD7059B}" dt="2020-05-28T22:09:00.307" v="779" actId="26606"/>
          <ac:spMkLst>
            <pc:docMk/>
            <pc:sldMk cId="4293480064" sldId="256"/>
            <ac:spMk id="39" creationId="{F81819F9-8CAC-4A6C-8F06-0482027F9736}"/>
          </ac:spMkLst>
        </pc:spChg>
        <pc:spChg chg="add del">
          <ac:chgData name="Dinh Trung" userId="a83bab410b051ab2" providerId="LiveId" clId="{977EC772-B13C-489C-8C19-EA597FD7059B}" dt="2020-05-28T22:09:00.307" v="779" actId="26606"/>
          <ac:spMkLst>
            <pc:docMk/>
            <pc:sldMk cId="4293480064" sldId="256"/>
            <ac:spMk id="40" creationId="{1310EFE2-B91D-47E7-B117-C2A802800A7C}"/>
          </ac:spMkLst>
        </pc:spChg>
        <pc:spChg chg="add del">
          <ac:chgData name="Dinh Trung" userId="a83bab410b051ab2" providerId="LiveId" clId="{977EC772-B13C-489C-8C19-EA597FD7059B}" dt="2020-05-28T22:09:00.307" v="779" actId="26606"/>
          <ac:spMkLst>
            <pc:docMk/>
            <pc:sldMk cId="4293480064" sldId="256"/>
            <ac:spMk id="41" creationId="{4A98CC08-AEC2-4E8F-8F52-0F5C6372DB4F}"/>
          </ac:spMkLst>
        </pc:spChg>
        <pc:spChg chg="add del">
          <ac:chgData name="Dinh Trung" userId="a83bab410b051ab2" providerId="LiveId" clId="{977EC772-B13C-489C-8C19-EA597FD7059B}" dt="2020-05-28T22:10:31.439" v="801" actId="26606"/>
          <ac:spMkLst>
            <pc:docMk/>
            <pc:sldMk cId="4293480064" sldId="256"/>
            <ac:spMk id="42" creationId="{F81819F9-8CAC-4A6C-8F06-0482027F9736}"/>
          </ac:spMkLst>
        </pc:spChg>
        <pc:spChg chg="add del">
          <ac:chgData name="Dinh Trung" userId="a83bab410b051ab2" providerId="LiveId" clId="{977EC772-B13C-489C-8C19-EA597FD7059B}" dt="2020-05-28T22:10:31.439" v="801" actId="26606"/>
          <ac:spMkLst>
            <pc:docMk/>
            <pc:sldMk cId="4293480064" sldId="256"/>
            <ac:spMk id="43" creationId="{4A98CC08-AEC2-4E8F-8F52-0F5C6372DB4F}"/>
          </ac:spMkLst>
        </pc:spChg>
        <pc:spChg chg="add del">
          <ac:chgData name="Dinh Trung" userId="a83bab410b051ab2" providerId="LiveId" clId="{977EC772-B13C-489C-8C19-EA597FD7059B}" dt="2020-05-28T22:09:02.014" v="781" actId="26606"/>
          <ac:spMkLst>
            <pc:docMk/>
            <pc:sldMk cId="4293480064" sldId="256"/>
            <ac:spMk id="44" creationId="{A692209D-B607-46C3-8560-07AF72291659}"/>
          </ac:spMkLst>
        </pc:spChg>
        <pc:spChg chg="add del">
          <ac:chgData name="Dinh Trung" userId="a83bab410b051ab2" providerId="LiveId" clId="{977EC772-B13C-489C-8C19-EA597FD7059B}" dt="2020-05-28T22:09:02.014" v="781" actId="26606"/>
          <ac:spMkLst>
            <pc:docMk/>
            <pc:sldMk cId="4293480064" sldId="256"/>
            <ac:spMk id="45" creationId="{94874638-CF15-4908-BC4B-4908744D0BAF}"/>
          </ac:spMkLst>
        </pc:spChg>
        <pc:spChg chg="add del">
          <ac:chgData name="Dinh Trung" userId="a83bab410b051ab2" providerId="LiveId" clId="{977EC772-B13C-489C-8C19-EA597FD7059B}" dt="2020-05-28T22:09:49.741" v="784"/>
          <ac:spMkLst>
            <pc:docMk/>
            <pc:sldMk cId="4293480064" sldId="256"/>
            <ac:spMk id="47" creationId="{57ABABA7-0420-4200-9B65-1C1967CE9373}"/>
          </ac:spMkLst>
        </pc:spChg>
        <pc:spChg chg="add del">
          <ac:chgData name="Dinh Trung" userId="a83bab410b051ab2" providerId="LiveId" clId="{977EC772-B13C-489C-8C19-EA597FD7059B}" dt="2020-05-28T22:09:49.741" v="784"/>
          <ac:spMkLst>
            <pc:docMk/>
            <pc:sldMk cId="4293480064" sldId="256"/>
            <ac:spMk id="51" creationId="{8576F020-8157-45CE-B1D9-6FA47AFEB4FA}"/>
          </ac:spMkLst>
        </pc:spChg>
        <pc:spChg chg="add del">
          <ac:chgData name="Dinh Trung" userId="a83bab410b051ab2" providerId="LiveId" clId="{977EC772-B13C-489C-8C19-EA597FD7059B}" dt="2020-05-28T22:14:53.192" v="835" actId="26606"/>
          <ac:spMkLst>
            <pc:docMk/>
            <pc:sldMk cId="4293480064" sldId="256"/>
            <ac:spMk id="54" creationId="{52FB45E9-914E-4471-AC87-E475CD51767D}"/>
          </ac:spMkLst>
        </pc:spChg>
        <pc:spChg chg="add del">
          <ac:chgData name="Dinh Trung" userId="a83bab410b051ab2" providerId="LiveId" clId="{977EC772-B13C-489C-8C19-EA597FD7059B}" dt="2020-05-28T22:14:12.797" v="821" actId="26606"/>
          <ac:spMkLst>
            <pc:docMk/>
            <pc:sldMk cId="4293480064" sldId="256"/>
            <ac:spMk id="55" creationId="{B219AE65-9B94-44EA-BEF3-EF4BFA169C81}"/>
          </ac:spMkLst>
        </pc:spChg>
        <pc:spChg chg="add del">
          <ac:chgData name="Dinh Trung" userId="a83bab410b051ab2" providerId="LiveId" clId="{977EC772-B13C-489C-8C19-EA597FD7059B}" dt="2020-05-28T22:14:53.192" v="835" actId="26606"/>
          <ac:spMkLst>
            <pc:docMk/>
            <pc:sldMk cId="4293480064" sldId="256"/>
            <ac:spMk id="56" creationId="{C310626D-5743-49D4-8F7D-88C4F8F05774}"/>
          </ac:spMkLst>
        </pc:spChg>
        <pc:spChg chg="add del">
          <ac:chgData name="Dinh Trung" userId="a83bab410b051ab2" providerId="LiveId" clId="{977EC772-B13C-489C-8C19-EA597FD7059B}" dt="2020-05-28T22:14:12.797" v="821" actId="26606"/>
          <ac:spMkLst>
            <pc:docMk/>
            <pc:sldMk cId="4293480064" sldId="256"/>
            <ac:spMk id="57" creationId="{1FD9464E-E5B9-40C0-B738-67C266F517C7}"/>
          </ac:spMkLst>
        </pc:spChg>
        <pc:spChg chg="add del">
          <ac:chgData name="Dinh Trung" userId="a83bab410b051ab2" providerId="LiveId" clId="{977EC772-B13C-489C-8C19-EA597FD7059B}" dt="2020-05-28T22:14:53.192" v="835" actId="26606"/>
          <ac:spMkLst>
            <pc:docMk/>
            <pc:sldMk cId="4293480064" sldId="256"/>
            <ac:spMk id="58" creationId="{3C195FC1-B568-4C72-9902-34CB35DDD7A1}"/>
          </ac:spMkLst>
        </pc:spChg>
        <pc:spChg chg="add del">
          <ac:chgData name="Dinh Trung" userId="a83bab410b051ab2" providerId="LiveId" clId="{977EC772-B13C-489C-8C19-EA597FD7059B}" dt="2020-05-28T22:14:12.797" v="821" actId="26606"/>
          <ac:spMkLst>
            <pc:docMk/>
            <pc:sldMk cId="4293480064" sldId="256"/>
            <ac:spMk id="59" creationId="{6CCD7EA2-2557-4E49-9B59-9C028EF18613}"/>
          </ac:spMkLst>
        </pc:spChg>
        <pc:spChg chg="add del">
          <ac:chgData name="Dinh Trung" userId="a83bab410b051ab2" providerId="LiveId" clId="{977EC772-B13C-489C-8C19-EA597FD7059B}" dt="2020-05-28T22:10:31.439" v="801" actId="26606"/>
          <ac:spMkLst>
            <pc:docMk/>
            <pc:sldMk cId="4293480064" sldId="256"/>
            <ac:spMk id="60" creationId="{1310EFE2-B91D-47E7-B117-C2A802800A7C}"/>
          </ac:spMkLst>
        </pc:spChg>
        <pc:spChg chg="add del">
          <ac:chgData name="Dinh Trung" userId="a83bab410b051ab2" providerId="LiveId" clId="{977EC772-B13C-489C-8C19-EA597FD7059B}" dt="2020-05-28T22:14:12.797" v="821" actId="26606"/>
          <ac:spMkLst>
            <pc:docMk/>
            <pc:sldMk cId="4293480064" sldId="256"/>
            <ac:spMk id="61" creationId="{F0C81A57-9CD5-461B-8FFE-4A8CB6CFBE01}"/>
          </ac:spMkLst>
        </pc:spChg>
        <pc:spChg chg="add del">
          <ac:chgData name="Dinh Trung" userId="a83bab410b051ab2" providerId="LiveId" clId="{977EC772-B13C-489C-8C19-EA597FD7059B}" dt="2020-05-28T22:10:37.909" v="803" actId="26606"/>
          <ac:spMkLst>
            <pc:docMk/>
            <pc:sldMk cId="4293480064" sldId="256"/>
            <ac:spMk id="62" creationId="{57ABABA7-0420-4200-9B65-1C1967CE9373}"/>
          </ac:spMkLst>
        </pc:spChg>
        <pc:spChg chg="add del">
          <ac:chgData name="Dinh Trung" userId="a83bab410b051ab2" providerId="LiveId" clId="{977EC772-B13C-489C-8C19-EA597FD7059B}" dt="2020-05-28T22:14:15.715" v="823" actId="26606"/>
          <ac:spMkLst>
            <pc:docMk/>
            <pc:sldMk cId="4293480064" sldId="256"/>
            <ac:spMk id="64" creationId="{B219AE65-9B94-44EA-BEF3-EF4BFA169C81}"/>
          </ac:spMkLst>
        </pc:spChg>
        <pc:spChg chg="add del">
          <ac:chgData name="Dinh Trung" userId="a83bab410b051ab2" providerId="LiveId" clId="{977EC772-B13C-489C-8C19-EA597FD7059B}" dt="2020-05-28T22:14:15.715" v="823" actId="26606"/>
          <ac:spMkLst>
            <pc:docMk/>
            <pc:sldMk cId="4293480064" sldId="256"/>
            <ac:spMk id="65" creationId="{F0C81A57-9CD5-461B-8FFE-4A8CB6CFBE01}"/>
          </ac:spMkLst>
        </pc:spChg>
        <pc:spChg chg="add del">
          <ac:chgData name="Dinh Trung" userId="a83bab410b051ab2" providerId="LiveId" clId="{977EC772-B13C-489C-8C19-EA597FD7059B}" dt="2020-05-28T22:10:37.909" v="803" actId="26606"/>
          <ac:spMkLst>
            <pc:docMk/>
            <pc:sldMk cId="4293480064" sldId="256"/>
            <ac:spMk id="66" creationId="{8576F020-8157-45CE-B1D9-6FA47AFEB4FA}"/>
          </ac:spMkLst>
        </pc:spChg>
        <pc:spChg chg="add del">
          <ac:chgData name="Dinh Trung" userId="a83bab410b051ab2" providerId="LiveId" clId="{977EC772-B13C-489C-8C19-EA597FD7059B}" dt="2020-05-28T22:13:50.792" v="818"/>
          <ac:spMkLst>
            <pc:docMk/>
            <pc:sldMk cId="4293480064" sldId="256"/>
            <ac:spMk id="68" creationId="{F81819F9-8CAC-4A6C-8F06-0482027F9736}"/>
          </ac:spMkLst>
        </pc:spChg>
        <pc:spChg chg="add del">
          <ac:chgData name="Dinh Trung" userId="a83bab410b051ab2" providerId="LiveId" clId="{977EC772-B13C-489C-8C19-EA597FD7059B}" dt="2020-05-28T22:13:50.792" v="818"/>
          <ac:spMkLst>
            <pc:docMk/>
            <pc:sldMk cId="4293480064" sldId="256"/>
            <ac:spMk id="69" creationId="{4A98CC08-AEC2-4E8F-8F52-0F5C6372DB4F}"/>
          </ac:spMkLst>
        </pc:spChg>
        <pc:spChg chg="add del">
          <ac:chgData name="Dinh Trung" userId="a83bab410b051ab2" providerId="LiveId" clId="{977EC772-B13C-489C-8C19-EA597FD7059B}" dt="2020-05-28T22:13:50.792" v="818"/>
          <ac:spMkLst>
            <pc:docMk/>
            <pc:sldMk cId="4293480064" sldId="256"/>
            <ac:spMk id="81" creationId="{1310EFE2-B91D-47E7-B117-C2A802800A7C}"/>
          </ac:spMkLst>
        </pc:spChg>
        <pc:spChg chg="add del">
          <ac:chgData name="Dinh Trung" userId="a83bab410b051ab2" providerId="LiveId" clId="{977EC772-B13C-489C-8C19-EA597FD7059B}" dt="2020-05-28T22:14:53.192" v="835" actId="26606"/>
          <ac:spMkLst>
            <pc:docMk/>
            <pc:sldMk cId="4293480064" sldId="256"/>
            <ac:spMk id="82" creationId="{EF2BDF77-362C-43F0-8CBB-A969EC2AE0C4}"/>
          </ac:spMkLst>
        </pc:spChg>
        <pc:spChg chg="add del">
          <ac:chgData name="Dinh Trung" userId="a83bab410b051ab2" providerId="LiveId" clId="{977EC772-B13C-489C-8C19-EA597FD7059B}" dt="2020-05-28T22:14:53.192" v="835" actId="26606"/>
          <ac:spMkLst>
            <pc:docMk/>
            <pc:sldMk cId="4293480064" sldId="256"/>
            <ac:spMk id="83" creationId="{4BE96B01-3929-432D-B8C2-ADBCB74C2EF4}"/>
          </ac:spMkLst>
        </pc:spChg>
        <pc:spChg chg="add del">
          <ac:chgData name="Dinh Trung" userId="a83bab410b051ab2" providerId="LiveId" clId="{977EC772-B13C-489C-8C19-EA597FD7059B}" dt="2020-05-28T22:14:53.192" v="835" actId="26606"/>
          <ac:spMkLst>
            <pc:docMk/>
            <pc:sldMk cId="4293480064" sldId="256"/>
            <ac:spMk id="84" creationId="{2A6FCDE6-CDE2-4C51-B18E-A95CFB679714}"/>
          </ac:spMkLst>
        </pc:spChg>
        <pc:spChg chg="add del">
          <ac:chgData name="Dinh Trung" userId="a83bab410b051ab2" providerId="LiveId" clId="{977EC772-B13C-489C-8C19-EA597FD7059B}" dt="2020-05-28T22:14:53.192" v="835" actId="26606"/>
          <ac:spMkLst>
            <pc:docMk/>
            <pc:sldMk cId="4293480064" sldId="256"/>
            <ac:spMk id="86" creationId="{9D2E8756-2465-473A-BA2A-2DB1D6224745}"/>
          </ac:spMkLst>
        </pc:spChg>
        <pc:spChg chg="add del">
          <ac:chgData name="Dinh Trung" userId="a83bab410b051ab2" providerId="LiveId" clId="{977EC772-B13C-489C-8C19-EA597FD7059B}" dt="2020-05-28T22:15:16.057" v="838"/>
          <ac:spMkLst>
            <pc:docMk/>
            <pc:sldMk cId="4293480064" sldId="256"/>
            <ac:spMk id="88" creationId="{9179DE42-5613-4B35-A1E6-6CCBAA13C743}"/>
          </ac:spMkLst>
        </pc:spChg>
        <pc:spChg chg="add del">
          <ac:chgData name="Dinh Trung" userId="a83bab410b051ab2" providerId="LiveId" clId="{977EC772-B13C-489C-8C19-EA597FD7059B}" dt="2020-05-28T22:14:28.929" v="828"/>
          <ac:spMkLst>
            <pc:docMk/>
            <pc:sldMk cId="4293480064" sldId="256"/>
            <ac:spMk id="89" creationId="{D22D1B95-2B54-43E9-85D9-B489F6C5DD0F}"/>
          </ac:spMkLst>
        </pc:spChg>
        <pc:spChg chg="add del">
          <ac:chgData name="Dinh Trung" userId="a83bab410b051ab2" providerId="LiveId" clId="{977EC772-B13C-489C-8C19-EA597FD7059B}" dt="2020-05-28T22:14:28.929" v="828"/>
          <ac:spMkLst>
            <pc:docMk/>
            <pc:sldMk cId="4293480064" sldId="256"/>
            <ac:spMk id="90" creationId="{7D0F3F6D-A49D-4406-8D61-1C4F8D792F04}"/>
          </ac:spMkLst>
        </pc:spChg>
        <pc:spChg chg="add del">
          <ac:chgData name="Dinh Trung" userId="a83bab410b051ab2" providerId="LiveId" clId="{977EC772-B13C-489C-8C19-EA597FD7059B}" dt="2020-05-28T22:14:28.929" v="828"/>
          <ac:spMkLst>
            <pc:docMk/>
            <pc:sldMk cId="4293480064" sldId="256"/>
            <ac:spMk id="91" creationId="{D953A318-DA8D-4405-9536-D889E45C5E3E}"/>
          </ac:spMkLst>
        </pc:spChg>
        <pc:spChg chg="add del">
          <ac:chgData name="Dinh Trung" userId="a83bab410b051ab2" providerId="LiveId" clId="{977EC772-B13C-489C-8C19-EA597FD7059B}" dt="2020-05-28T22:14:28.929" v="828"/>
          <ac:spMkLst>
            <pc:docMk/>
            <pc:sldMk cId="4293480064" sldId="256"/>
            <ac:spMk id="92" creationId="{9E382A3D-2F90-475C-8DF2-F666FEA3425B}"/>
          </ac:spMkLst>
        </pc:spChg>
        <pc:spChg chg="add del">
          <ac:chgData name="Dinh Trung" userId="a83bab410b051ab2" providerId="LiveId" clId="{977EC772-B13C-489C-8C19-EA597FD7059B}" dt="2020-05-28T22:15:16.057" v="838"/>
          <ac:spMkLst>
            <pc:docMk/>
            <pc:sldMk cId="4293480064" sldId="256"/>
            <ac:spMk id="95" creationId="{52FB45E9-914E-4471-AC87-E475CD51767D}"/>
          </ac:spMkLst>
        </pc:spChg>
        <pc:spChg chg="add del">
          <ac:chgData name="Dinh Trung" userId="a83bab410b051ab2" providerId="LiveId" clId="{977EC772-B13C-489C-8C19-EA597FD7059B}" dt="2020-05-28T22:15:16.057" v="838"/>
          <ac:spMkLst>
            <pc:docMk/>
            <pc:sldMk cId="4293480064" sldId="256"/>
            <ac:spMk id="96" creationId="{C310626D-5743-49D4-8F7D-88C4F8F05774}"/>
          </ac:spMkLst>
        </pc:spChg>
        <pc:spChg chg="add del">
          <ac:chgData name="Dinh Trung" userId="a83bab410b051ab2" providerId="LiveId" clId="{977EC772-B13C-489C-8C19-EA597FD7059B}" dt="2020-05-28T22:15:16.057" v="838"/>
          <ac:spMkLst>
            <pc:docMk/>
            <pc:sldMk cId="4293480064" sldId="256"/>
            <ac:spMk id="97" creationId="{3C195FC1-B568-4C72-9902-34CB35DDD7A1}"/>
          </ac:spMkLst>
        </pc:spChg>
        <pc:spChg chg="add del">
          <ac:chgData name="Dinh Trung" userId="a83bab410b051ab2" providerId="LiveId" clId="{977EC772-B13C-489C-8C19-EA597FD7059B}" dt="2020-05-28T22:15:16.057" v="838"/>
          <ac:spMkLst>
            <pc:docMk/>
            <pc:sldMk cId="4293480064" sldId="256"/>
            <ac:spMk id="98" creationId="{EF2BDF77-362C-43F0-8CBB-A969EC2AE0C4}"/>
          </ac:spMkLst>
        </pc:spChg>
        <pc:spChg chg="add del">
          <ac:chgData name="Dinh Trung" userId="a83bab410b051ab2" providerId="LiveId" clId="{977EC772-B13C-489C-8C19-EA597FD7059B}" dt="2020-05-28T22:15:16.057" v="838"/>
          <ac:spMkLst>
            <pc:docMk/>
            <pc:sldMk cId="4293480064" sldId="256"/>
            <ac:spMk id="99" creationId="{4BE96B01-3929-432D-B8C2-ADBCB74C2EF4}"/>
          </ac:spMkLst>
        </pc:spChg>
        <pc:spChg chg="add del">
          <ac:chgData name="Dinh Trung" userId="a83bab410b051ab2" providerId="LiveId" clId="{977EC772-B13C-489C-8C19-EA597FD7059B}" dt="2020-05-28T22:15:16.057" v="838"/>
          <ac:spMkLst>
            <pc:docMk/>
            <pc:sldMk cId="4293480064" sldId="256"/>
            <ac:spMk id="100" creationId="{2A6FCDE6-CDE2-4C51-B18E-A95CFB679714}"/>
          </ac:spMkLst>
        </pc:spChg>
        <pc:spChg chg="add del">
          <ac:chgData name="Dinh Trung" userId="a83bab410b051ab2" providerId="LiveId" clId="{977EC772-B13C-489C-8C19-EA597FD7059B}" dt="2020-05-28T22:15:16.057" v="838"/>
          <ac:spMkLst>
            <pc:docMk/>
            <pc:sldMk cId="4293480064" sldId="256"/>
            <ac:spMk id="101" creationId="{9D2E8756-2465-473A-BA2A-2DB1D6224745}"/>
          </ac:spMkLst>
        </pc:spChg>
        <pc:spChg chg="add">
          <ac:chgData name="Dinh Trung" userId="a83bab410b051ab2" providerId="LiveId" clId="{977EC772-B13C-489C-8C19-EA597FD7059B}" dt="2020-05-28T22:15:18.934" v="839" actId="26606"/>
          <ac:spMkLst>
            <pc:docMk/>
            <pc:sldMk cId="4293480064" sldId="256"/>
            <ac:spMk id="102" creationId="{57ABABA7-0420-4200-9B65-1C1967CE9373}"/>
          </ac:spMkLst>
        </pc:spChg>
        <pc:spChg chg="add">
          <ac:chgData name="Dinh Trung" userId="a83bab410b051ab2" providerId="LiveId" clId="{977EC772-B13C-489C-8C19-EA597FD7059B}" dt="2020-05-28T22:15:18.934" v="839" actId="26606"/>
          <ac:spMkLst>
            <pc:docMk/>
            <pc:sldMk cId="4293480064" sldId="256"/>
            <ac:spMk id="116" creationId="{8576F020-8157-45CE-B1D9-6FA47AFEB4FA}"/>
          </ac:spMkLst>
        </pc:spChg>
        <pc:grpChg chg="add del">
          <ac:chgData name="Dinh Trung" userId="a83bab410b051ab2" providerId="LiveId" clId="{977EC772-B13C-489C-8C19-EA597FD7059B}" dt="2020-05-28T22:10:26.370" v="795" actId="26606"/>
          <ac:grpSpMkLst>
            <pc:docMk/>
            <pc:sldMk cId="4293480064" sldId="256"/>
            <ac:grpSpMk id="6" creationId="{7A03E380-9CD1-4ABA-A763-9F9D252B8908}"/>
          </ac:grpSpMkLst>
        </pc:grpChg>
        <pc:grpChg chg="add del">
          <ac:chgData name="Dinh Trung" userId="a83bab410b051ab2" providerId="LiveId" clId="{977EC772-B13C-489C-8C19-EA597FD7059B}" dt="2020-05-28T22:08:55.682" v="777" actId="26606"/>
          <ac:grpSpMkLst>
            <pc:docMk/>
            <pc:sldMk cId="4293480064" sldId="256"/>
            <ac:grpSpMk id="10" creationId="{7A03E380-9CD1-4ABA-A763-9F9D252B8908}"/>
          </ac:grpSpMkLst>
        </pc:grpChg>
        <pc:grpChg chg="add del">
          <ac:chgData name="Dinh Trung" userId="a83bab410b051ab2" providerId="LiveId" clId="{977EC772-B13C-489C-8C19-EA597FD7059B}" dt="2020-05-28T22:14:16.560" v="826" actId="26606"/>
          <ac:grpSpMkLst>
            <pc:docMk/>
            <pc:sldMk cId="4293480064" sldId="256"/>
            <ac:grpSpMk id="11" creationId="{F1ECA4FE-7D2F-4576-B767-3A5F5ABFE90F}"/>
          </ac:grpSpMkLst>
        </pc:grpChg>
        <pc:grpChg chg="add del">
          <ac:chgData name="Dinh Trung" userId="a83bab410b051ab2" providerId="LiveId" clId="{977EC772-B13C-489C-8C19-EA597FD7059B}" dt="2020-05-28T22:09:00.307" v="779" actId="26606"/>
          <ac:grpSpMkLst>
            <pc:docMk/>
            <pc:sldMk cId="4293480064" sldId="256"/>
            <ac:grpSpMk id="12" creationId="{5D1545E6-EB3C-4478-A661-A2CA963F129C}"/>
          </ac:grpSpMkLst>
        </pc:grpChg>
        <pc:grpChg chg="add del">
          <ac:chgData name="Dinh Trung" userId="a83bab410b051ab2" providerId="LiveId" clId="{977EC772-B13C-489C-8C19-EA597FD7059B}" dt="2020-05-28T22:09:00.307" v="779" actId="26606"/>
          <ac:grpSpMkLst>
            <pc:docMk/>
            <pc:sldMk cId="4293480064" sldId="256"/>
            <ac:grpSpMk id="26" creationId="{40A75861-F6C5-44A9-B161-B03701CBDE0C}"/>
          </ac:grpSpMkLst>
        </pc:grpChg>
        <pc:grpChg chg="add del">
          <ac:chgData name="Dinh Trung" userId="a83bab410b051ab2" providerId="LiveId" clId="{977EC772-B13C-489C-8C19-EA597FD7059B}" dt="2020-05-28T22:10:30.047" v="799" actId="26606"/>
          <ac:grpSpMkLst>
            <pc:docMk/>
            <pc:sldMk cId="4293480064" sldId="256"/>
            <ac:grpSpMk id="33" creationId="{7A03E380-9CD1-4ABA-A763-9F9D252B8908}"/>
          </ac:grpSpMkLst>
        </pc:grpChg>
        <pc:grpChg chg="add del">
          <ac:chgData name="Dinh Trung" userId="a83bab410b051ab2" providerId="LiveId" clId="{977EC772-B13C-489C-8C19-EA597FD7059B}" dt="2020-05-28T22:10:31.439" v="801" actId="26606"/>
          <ac:grpSpMkLst>
            <pc:docMk/>
            <pc:sldMk cId="4293480064" sldId="256"/>
            <ac:grpSpMk id="46" creationId="{5D1545E6-EB3C-4478-A661-A2CA963F129C}"/>
          </ac:grpSpMkLst>
        </pc:grpChg>
        <pc:grpChg chg="add del">
          <ac:chgData name="Dinh Trung" userId="a83bab410b051ab2" providerId="LiveId" clId="{977EC772-B13C-489C-8C19-EA597FD7059B}" dt="2020-05-28T22:09:49.741" v="784"/>
          <ac:grpSpMkLst>
            <pc:docMk/>
            <pc:sldMk cId="4293480064" sldId="256"/>
            <ac:grpSpMk id="48" creationId="{7A03E380-9CD1-4ABA-A763-9F9D252B8908}"/>
          </ac:grpSpMkLst>
        </pc:grpChg>
        <pc:grpChg chg="add del">
          <ac:chgData name="Dinh Trung" userId="a83bab410b051ab2" providerId="LiveId" clId="{977EC772-B13C-489C-8C19-EA597FD7059B}" dt="2020-05-28T22:10:31.439" v="801" actId="26606"/>
          <ac:grpSpMkLst>
            <pc:docMk/>
            <pc:sldMk cId="4293480064" sldId="256"/>
            <ac:grpSpMk id="52" creationId="{40A75861-F6C5-44A9-B161-B03701CBDE0C}"/>
          </ac:grpSpMkLst>
        </pc:grpChg>
        <pc:grpChg chg="add del">
          <ac:chgData name="Dinh Trung" userId="a83bab410b051ab2" providerId="LiveId" clId="{977EC772-B13C-489C-8C19-EA597FD7059B}" dt="2020-05-28T22:10:37.909" v="803" actId="26606"/>
          <ac:grpSpMkLst>
            <pc:docMk/>
            <pc:sldMk cId="4293480064" sldId="256"/>
            <ac:grpSpMk id="63" creationId="{7A03E380-9CD1-4ABA-A763-9F9D252B8908}"/>
          </ac:grpSpMkLst>
        </pc:grpChg>
        <pc:grpChg chg="add del">
          <ac:chgData name="Dinh Trung" userId="a83bab410b051ab2" providerId="LiveId" clId="{977EC772-B13C-489C-8C19-EA597FD7059B}" dt="2020-05-28T22:14:15.715" v="823" actId="26606"/>
          <ac:grpSpMkLst>
            <pc:docMk/>
            <pc:sldMk cId="4293480064" sldId="256"/>
            <ac:grpSpMk id="67" creationId="{3086C462-37F4-494D-8292-CCB95221CC1A}"/>
          </ac:grpSpMkLst>
        </pc:grpChg>
        <pc:grpChg chg="add del">
          <ac:chgData name="Dinh Trung" userId="a83bab410b051ab2" providerId="LiveId" clId="{977EC772-B13C-489C-8C19-EA597FD7059B}" dt="2020-05-28T22:13:50.792" v="818"/>
          <ac:grpSpMkLst>
            <pc:docMk/>
            <pc:sldMk cId="4293480064" sldId="256"/>
            <ac:grpSpMk id="70" creationId="{5D1545E6-EB3C-4478-A661-A2CA963F129C}"/>
          </ac:grpSpMkLst>
        </pc:grpChg>
        <pc:grpChg chg="add del">
          <ac:chgData name="Dinh Trung" userId="a83bab410b051ab2" providerId="LiveId" clId="{977EC772-B13C-489C-8C19-EA597FD7059B}" dt="2020-05-28T22:13:50.792" v="818"/>
          <ac:grpSpMkLst>
            <pc:docMk/>
            <pc:sldMk cId="4293480064" sldId="256"/>
            <ac:grpSpMk id="73" creationId="{40A75861-F6C5-44A9-B161-B03701CBDE0C}"/>
          </ac:grpSpMkLst>
        </pc:grpChg>
        <pc:grpChg chg="add del">
          <ac:chgData name="Dinh Trung" userId="a83bab410b051ab2" providerId="LiveId" clId="{977EC772-B13C-489C-8C19-EA597FD7059B}" dt="2020-05-28T22:14:16.552" v="825" actId="26606"/>
          <ac:grpSpMkLst>
            <pc:docMk/>
            <pc:sldMk cId="4293480064" sldId="256"/>
            <ac:grpSpMk id="85" creationId="{F1ECA4FE-7D2F-4576-B767-3A5F5ABFE90F}"/>
          </ac:grpSpMkLst>
        </pc:grpChg>
        <pc:grpChg chg="add">
          <ac:chgData name="Dinh Trung" userId="a83bab410b051ab2" providerId="LiveId" clId="{977EC772-B13C-489C-8C19-EA597FD7059B}" dt="2020-05-28T22:15:18.934" v="839" actId="26606"/>
          <ac:grpSpMkLst>
            <pc:docMk/>
            <pc:sldMk cId="4293480064" sldId="256"/>
            <ac:grpSpMk id="103" creationId="{7A03E380-9CD1-4ABA-A763-9F9D252B8908}"/>
          </ac:grpSpMkLst>
        </pc:grpChg>
        <pc:picChg chg="add del">
          <ac:chgData name="Dinh Trung" userId="a83bab410b051ab2" providerId="LiveId" clId="{977EC772-B13C-489C-8C19-EA597FD7059B}" dt="2020-05-28T22:09:02.014" v="781" actId="26606"/>
          <ac:picMkLst>
            <pc:docMk/>
            <pc:sldMk cId="4293480064" sldId="256"/>
            <ac:picMk id="7" creationId="{E6F944B6-C066-41F9-83A7-6EC617C78EA4}"/>
          </ac:picMkLst>
        </pc:picChg>
        <pc:picChg chg="add del">
          <ac:chgData name="Dinh Trung" userId="a83bab410b051ab2" providerId="LiveId" clId="{977EC772-B13C-489C-8C19-EA597FD7059B}" dt="2020-05-28T22:10:28.955" v="797" actId="26606"/>
          <ac:picMkLst>
            <pc:docMk/>
            <pc:sldMk cId="4293480064" sldId="256"/>
            <ac:picMk id="30" creationId="{A5DAAB98-8C9E-49D6-A529-E14CD77566DB}"/>
          </ac:picMkLst>
        </pc:picChg>
        <pc:cxnChg chg="add del">
          <ac:chgData name="Dinh Trung" userId="a83bab410b051ab2" providerId="LiveId" clId="{977EC772-B13C-489C-8C19-EA597FD7059B}" dt="2020-05-28T22:14:53.192" v="835" actId="26606"/>
          <ac:cxnSpMkLst>
            <pc:docMk/>
            <pc:sldMk cId="4293480064" sldId="256"/>
            <ac:cxnSpMk id="49" creationId="{EB898B32-3891-4C3A-8F58-C5969D2E9033}"/>
          </ac:cxnSpMkLst>
        </pc:cxnChg>
        <pc:cxnChg chg="add del">
          <ac:chgData name="Dinh Trung" userId="a83bab410b051ab2" providerId="LiveId" clId="{977EC772-B13C-489C-8C19-EA597FD7059B}" dt="2020-05-28T22:14:16.560" v="826" actId="26606"/>
          <ac:cxnSpMkLst>
            <pc:docMk/>
            <pc:sldMk cId="4293480064" sldId="256"/>
            <ac:cxnSpMk id="50" creationId="{E81F53E2-F556-42FA-8D24-113839EE19F8}"/>
          </ac:cxnSpMkLst>
        </pc:cxnChg>
        <pc:cxnChg chg="add del">
          <ac:chgData name="Dinh Trung" userId="a83bab410b051ab2" providerId="LiveId" clId="{977EC772-B13C-489C-8C19-EA597FD7059B}" dt="2020-05-28T22:14:53.192" v="835" actId="26606"/>
          <ac:cxnSpMkLst>
            <pc:docMk/>
            <pc:sldMk cId="4293480064" sldId="256"/>
            <ac:cxnSpMk id="53" creationId="{4AE4806D-B8F9-4679-A68A-9BD21C01A301}"/>
          </ac:cxnSpMkLst>
        </pc:cxnChg>
        <pc:cxnChg chg="add del">
          <ac:chgData name="Dinh Trung" userId="a83bab410b051ab2" providerId="LiveId" clId="{977EC772-B13C-489C-8C19-EA597FD7059B}" dt="2020-05-28T22:14:16.552" v="825" actId="26606"/>
          <ac:cxnSpMkLst>
            <pc:docMk/>
            <pc:sldMk cId="4293480064" sldId="256"/>
            <ac:cxnSpMk id="87" creationId="{E81F53E2-F556-42FA-8D24-113839EE19F8}"/>
          </ac:cxnSpMkLst>
        </pc:cxnChg>
        <pc:cxnChg chg="add del">
          <ac:chgData name="Dinh Trung" userId="a83bab410b051ab2" providerId="LiveId" clId="{977EC772-B13C-489C-8C19-EA597FD7059B}" dt="2020-05-28T22:15:16.057" v="838"/>
          <ac:cxnSpMkLst>
            <pc:docMk/>
            <pc:sldMk cId="4293480064" sldId="256"/>
            <ac:cxnSpMk id="93" creationId="{EB898B32-3891-4C3A-8F58-C5969D2E9033}"/>
          </ac:cxnSpMkLst>
        </pc:cxnChg>
        <pc:cxnChg chg="add del">
          <ac:chgData name="Dinh Trung" userId="a83bab410b051ab2" providerId="LiveId" clId="{977EC772-B13C-489C-8C19-EA597FD7059B}" dt="2020-05-28T22:15:16.057" v="838"/>
          <ac:cxnSpMkLst>
            <pc:docMk/>
            <pc:sldMk cId="4293480064" sldId="256"/>
            <ac:cxnSpMk id="94" creationId="{4AE4806D-B8F9-4679-A68A-9BD21C01A301}"/>
          </ac:cxnSpMkLst>
        </pc:cxnChg>
      </pc:sldChg>
      <pc:sldChg chg="addSp delSp modSp new mod ord modTransition setBg modAnim setClrOvrMap delDesignElem">
        <pc:chgData name="Dinh Trung" userId="a83bab410b051ab2" providerId="LiveId" clId="{977EC772-B13C-489C-8C19-EA597FD7059B}" dt="2020-05-30T13:38:19.342" v="1391"/>
        <pc:sldMkLst>
          <pc:docMk/>
          <pc:sldMk cId="4193791610" sldId="257"/>
        </pc:sldMkLst>
        <pc:spChg chg="mod">
          <ac:chgData name="Dinh Trung" userId="a83bab410b051ab2" providerId="LiveId" clId="{977EC772-B13C-489C-8C19-EA597FD7059B}" dt="2020-05-28T22:14:40.916" v="833" actId="27636"/>
          <ac:spMkLst>
            <pc:docMk/>
            <pc:sldMk cId="4193791610" sldId="257"/>
            <ac:spMk id="2" creationId="{D70A0679-E52E-4CA0-A7F4-2ADEB6D1E93E}"/>
          </ac:spMkLst>
        </pc:spChg>
        <pc:spChg chg="del">
          <ac:chgData name="Dinh Trung" userId="a83bab410b051ab2" providerId="LiveId" clId="{977EC772-B13C-489C-8C19-EA597FD7059B}" dt="2020-05-21T22:44:04.773" v="83"/>
          <ac:spMkLst>
            <pc:docMk/>
            <pc:sldMk cId="4193791610" sldId="257"/>
            <ac:spMk id="3" creationId="{F4160FE9-6285-4B06-9602-A665B13B9180}"/>
          </ac:spMkLst>
        </pc:spChg>
        <pc:spChg chg="add del">
          <ac:chgData name="Dinh Trung" userId="a83bab410b051ab2" providerId="LiveId" clId="{977EC772-B13C-489C-8C19-EA597FD7059B}" dt="2020-05-28T22:11:09.947" v="806" actId="26606"/>
          <ac:spMkLst>
            <pc:docMk/>
            <pc:sldMk cId="4193791610" sldId="257"/>
            <ac:spMk id="7" creationId="{1EDD21E1-BAF0-4314-AB31-82ECB8AC9EA9}"/>
          </ac:spMkLst>
        </pc:spChg>
        <pc:spChg chg="add del">
          <ac:chgData name="Dinh Trung" userId="a83bab410b051ab2" providerId="LiveId" clId="{977EC772-B13C-489C-8C19-EA597FD7059B}" dt="2020-05-28T22:11:09.947" v="806" actId="26606"/>
          <ac:spMkLst>
            <pc:docMk/>
            <pc:sldMk cId="4193791610" sldId="257"/>
            <ac:spMk id="8" creationId="{FDC8619C-F25D-468E-95FA-2A2151D7DDD2}"/>
          </ac:spMkLst>
        </pc:spChg>
        <pc:spChg chg="add del">
          <ac:chgData name="Dinh Trung" userId="a83bab410b051ab2" providerId="LiveId" clId="{977EC772-B13C-489C-8C19-EA597FD7059B}" dt="2020-05-21T22:44:19.163" v="92" actId="26606"/>
          <ac:spMkLst>
            <pc:docMk/>
            <pc:sldMk cId="4193791610" sldId="257"/>
            <ac:spMk id="9" creationId="{7F0DD7D5-128C-4454-90CA-F2A95EB98097}"/>
          </ac:spMkLst>
        </pc:spChg>
        <pc:spChg chg="add del">
          <ac:chgData name="Dinh Trung" userId="a83bab410b051ab2" providerId="LiveId" clId="{977EC772-B13C-489C-8C19-EA597FD7059B}" dt="2020-05-21T22:44:15.659" v="86" actId="26606"/>
          <ac:spMkLst>
            <pc:docMk/>
            <pc:sldMk cId="4193791610" sldId="257"/>
            <ac:spMk id="10" creationId="{6753252F-4873-4F63-801D-CC719279A7D5}"/>
          </ac:spMkLst>
        </pc:spChg>
        <pc:spChg chg="add del">
          <ac:chgData name="Dinh Trung" userId="a83bab410b051ab2" providerId="LiveId" clId="{977EC772-B13C-489C-8C19-EA597FD7059B}" dt="2020-05-28T22:11:09.947" v="806" actId="26606"/>
          <ac:spMkLst>
            <pc:docMk/>
            <pc:sldMk cId="4193791610" sldId="257"/>
            <ac:spMk id="11" creationId="{6C447E47-0410-4A75-ADE2-125A1F710B59}"/>
          </ac:spMkLst>
        </pc:spChg>
        <pc:spChg chg="add del">
          <ac:chgData name="Dinh Trung" userId="a83bab410b051ab2" providerId="LiveId" clId="{977EC772-B13C-489C-8C19-EA597FD7059B}" dt="2020-05-21T22:44:15.659" v="86" actId="26606"/>
          <ac:spMkLst>
            <pc:docMk/>
            <pc:sldMk cId="4193791610" sldId="257"/>
            <ac:spMk id="12" creationId="{047C8CCB-F95D-4249-92DD-651249D3535A}"/>
          </ac:spMkLst>
        </pc:spChg>
        <pc:spChg chg="add del">
          <ac:chgData name="Dinh Trung" userId="a83bab410b051ab2" providerId="LiveId" clId="{977EC772-B13C-489C-8C19-EA597FD7059B}" dt="2020-05-28T22:11:09.947" v="806" actId="26606"/>
          <ac:spMkLst>
            <pc:docMk/>
            <pc:sldMk cId="4193791610" sldId="257"/>
            <ac:spMk id="13" creationId="{7D9439D6-DEAD-4CEB-A61B-BE3D64D1B598}"/>
          </ac:spMkLst>
        </pc:spChg>
        <pc:spChg chg="add del">
          <ac:chgData name="Dinh Trung" userId="a83bab410b051ab2" providerId="LiveId" clId="{977EC772-B13C-489C-8C19-EA597FD7059B}" dt="2020-05-21T22:44:16.708" v="88" actId="26606"/>
          <ac:spMkLst>
            <pc:docMk/>
            <pc:sldMk cId="4193791610" sldId="257"/>
            <ac:spMk id="14" creationId="{A4AC5506-6312-4701-8D3C-40187889A947}"/>
          </ac:spMkLst>
        </pc:spChg>
        <pc:spChg chg="add del">
          <ac:chgData name="Dinh Trung" userId="a83bab410b051ab2" providerId="LiveId" clId="{977EC772-B13C-489C-8C19-EA597FD7059B}" dt="2020-05-28T22:11:16.539" v="808" actId="26606"/>
          <ac:spMkLst>
            <pc:docMk/>
            <pc:sldMk cId="4193791610" sldId="257"/>
            <ac:spMk id="15" creationId="{763516C8-F227-4B77-9AA7-61B9A0B78253}"/>
          </ac:spMkLst>
        </pc:spChg>
        <pc:spChg chg="add del">
          <ac:chgData name="Dinh Trung" userId="a83bab410b051ab2" providerId="LiveId" clId="{977EC772-B13C-489C-8C19-EA597FD7059B}" dt="2020-05-21T22:44:17.822" v="90" actId="26606"/>
          <ac:spMkLst>
            <pc:docMk/>
            <pc:sldMk cId="4193791610" sldId="257"/>
            <ac:spMk id="16" creationId="{04357C93-F0CB-4A1C-8F77-4E9063789819}"/>
          </ac:spMkLst>
        </pc:spChg>
        <pc:spChg chg="add del">
          <ac:chgData name="Dinh Trung" userId="a83bab410b051ab2" providerId="LiveId" clId="{977EC772-B13C-489C-8C19-EA597FD7059B}" dt="2020-05-21T22:44:17.822" v="90" actId="26606"/>
          <ac:spMkLst>
            <pc:docMk/>
            <pc:sldMk cId="4193791610" sldId="257"/>
            <ac:spMk id="17" creationId="{346163D3-B666-4446-84C6-9902EB936B6E}"/>
          </ac:spMkLst>
        </pc:spChg>
        <pc:spChg chg="add del">
          <ac:chgData name="Dinh Trung" userId="a83bab410b051ab2" providerId="LiveId" clId="{977EC772-B13C-489C-8C19-EA597FD7059B}" dt="2020-05-28T22:11:16.539" v="808" actId="26606"/>
          <ac:spMkLst>
            <pc:docMk/>
            <pc:sldMk cId="4193791610" sldId="257"/>
            <ac:spMk id="19" creationId="{D91B420C-C4C8-44DF-96B2-FBD1014646FE}"/>
          </ac:spMkLst>
        </pc:spChg>
        <pc:spChg chg="add del">
          <ac:chgData name="Dinh Trung" userId="a83bab410b051ab2" providerId="LiveId" clId="{977EC772-B13C-489C-8C19-EA597FD7059B}" dt="2020-05-28T22:11:16.539" v="808" actId="26606"/>
          <ac:spMkLst>
            <pc:docMk/>
            <pc:sldMk cId="4193791610" sldId="257"/>
            <ac:spMk id="20" creationId="{070928B1-3E69-44AC-A1EE-B4E4270A7A51}"/>
          </ac:spMkLst>
        </pc:spChg>
        <pc:spChg chg="add del">
          <ac:chgData name="Dinh Trung" userId="a83bab410b051ab2" providerId="LiveId" clId="{977EC772-B13C-489C-8C19-EA597FD7059B}" dt="2020-05-21T22:44:19.163" v="92" actId="26606"/>
          <ac:spMkLst>
            <pc:docMk/>
            <pc:sldMk cId="4193791610" sldId="257"/>
            <ac:spMk id="21" creationId="{867D4867-5BA7-4462-B2F6-A23F4A622AA7}"/>
          </ac:spMkLst>
        </pc:spChg>
        <pc:spChg chg="add del">
          <ac:chgData name="Dinh Trung" userId="a83bab410b051ab2" providerId="LiveId" clId="{977EC772-B13C-489C-8C19-EA597FD7059B}" dt="2020-05-28T22:11:16.539" v="808" actId="26606"/>
          <ac:spMkLst>
            <pc:docMk/>
            <pc:sldMk cId="4193791610" sldId="257"/>
            <ac:spMk id="22" creationId="{E0725FF2-CF18-4AD4-BBB2-AEF9130B28B4}"/>
          </ac:spMkLst>
        </pc:spChg>
        <pc:spChg chg="add del">
          <ac:chgData name="Dinh Trung" userId="a83bab410b051ab2" providerId="LiveId" clId="{977EC772-B13C-489C-8C19-EA597FD7059B}" dt="2020-05-21T22:44:19.591" v="94" actId="26606"/>
          <ac:spMkLst>
            <pc:docMk/>
            <pc:sldMk cId="4193791610" sldId="257"/>
            <ac:spMk id="23" creationId="{92468898-5A6E-4D55-85EC-308E785EE06C}"/>
          </ac:spMkLst>
        </pc:spChg>
        <pc:spChg chg="add del">
          <ac:chgData name="Dinh Trung" userId="a83bab410b051ab2" providerId="LiveId" clId="{977EC772-B13C-489C-8C19-EA597FD7059B}" dt="2020-05-21T22:44:19.591" v="94" actId="26606"/>
          <ac:spMkLst>
            <pc:docMk/>
            <pc:sldMk cId="4193791610" sldId="257"/>
            <ac:spMk id="24" creationId="{3E23A947-2D45-4208-AE2B-64948C87A3EB}"/>
          </ac:spMkLst>
        </pc:spChg>
        <pc:spChg chg="add del">
          <ac:chgData name="Dinh Trung" userId="a83bab410b051ab2" providerId="LiveId" clId="{977EC772-B13C-489C-8C19-EA597FD7059B}" dt="2020-05-21T22:44:19.591" v="94" actId="26606"/>
          <ac:spMkLst>
            <pc:docMk/>
            <pc:sldMk cId="4193791610" sldId="257"/>
            <ac:spMk id="25" creationId="{E5BBB0F9-6A59-4D02-A9C7-A2D6516684CE}"/>
          </ac:spMkLst>
        </pc:spChg>
        <pc:spChg chg="add del">
          <ac:chgData name="Dinh Trung" userId="a83bab410b051ab2" providerId="LiveId" clId="{977EC772-B13C-489C-8C19-EA597FD7059B}" dt="2020-05-21T22:44:19.591" v="94" actId="26606"/>
          <ac:spMkLst>
            <pc:docMk/>
            <pc:sldMk cId="4193791610" sldId="257"/>
            <ac:spMk id="26" creationId="{1CBA88DE-191F-4EAA-9B87-CBBF2BF04366}"/>
          </ac:spMkLst>
        </pc:spChg>
        <pc:spChg chg="add del">
          <ac:chgData name="Dinh Trung" userId="a83bab410b051ab2" providerId="LiveId" clId="{977EC772-B13C-489C-8C19-EA597FD7059B}" dt="2020-05-21T22:44:20.748" v="96" actId="26606"/>
          <ac:spMkLst>
            <pc:docMk/>
            <pc:sldMk cId="4193791610" sldId="257"/>
            <ac:spMk id="28" creationId="{867D4867-5BA7-4462-B2F6-A23F4A622AA7}"/>
          </ac:spMkLst>
        </pc:spChg>
        <pc:spChg chg="add del">
          <ac:chgData name="Dinh Trung" userId="a83bab410b051ab2" providerId="LiveId" clId="{977EC772-B13C-489C-8C19-EA597FD7059B}" dt="2020-05-21T22:44:20.748" v="96" actId="26606"/>
          <ac:spMkLst>
            <pc:docMk/>
            <pc:sldMk cId="4193791610" sldId="257"/>
            <ac:spMk id="29" creationId="{89687A2F-CC75-4B63-A1A8-A3965CC327B4}"/>
          </ac:spMkLst>
        </pc:spChg>
        <pc:spChg chg="add del">
          <ac:chgData name="Dinh Trung" userId="a83bab410b051ab2" providerId="LiveId" clId="{977EC772-B13C-489C-8C19-EA597FD7059B}" dt="2020-05-21T22:44:25.120" v="98" actId="26606"/>
          <ac:spMkLst>
            <pc:docMk/>
            <pc:sldMk cId="4193791610" sldId="257"/>
            <ac:spMk id="31" creationId="{2C9A9DA9-7DC8-488B-A882-123947B0F3D9}"/>
          </ac:spMkLst>
        </pc:spChg>
        <pc:spChg chg="add del">
          <ac:chgData name="Dinh Trung" userId="a83bab410b051ab2" providerId="LiveId" clId="{977EC772-B13C-489C-8C19-EA597FD7059B}" dt="2020-05-21T22:44:25.120" v="98" actId="26606"/>
          <ac:spMkLst>
            <pc:docMk/>
            <pc:sldMk cId="4193791610" sldId="257"/>
            <ac:spMk id="32" creationId="{57F6BDD4-E066-4008-8011-6CC31AEB4556}"/>
          </ac:spMkLst>
        </pc:spChg>
        <pc:spChg chg="add del">
          <ac:chgData name="Dinh Trung" userId="a83bab410b051ab2" providerId="LiveId" clId="{977EC772-B13C-489C-8C19-EA597FD7059B}" dt="2020-05-21T22:44:25.120" v="98" actId="26606"/>
          <ac:spMkLst>
            <pc:docMk/>
            <pc:sldMk cId="4193791610" sldId="257"/>
            <ac:spMk id="33" creationId="{2711A8FB-68FC-45FC-B01E-38F809E2D439}"/>
          </ac:spMkLst>
        </pc:spChg>
        <pc:spChg chg="add del">
          <ac:chgData name="Dinh Trung" userId="a83bab410b051ab2" providerId="LiveId" clId="{977EC772-B13C-489C-8C19-EA597FD7059B}" dt="2020-05-21T22:44:25.120" v="98" actId="26606"/>
          <ac:spMkLst>
            <pc:docMk/>
            <pc:sldMk cId="4193791610" sldId="257"/>
            <ac:spMk id="34" creationId="{2A865FE3-5FC9-4049-87CF-30019C46C0F5}"/>
          </ac:spMkLst>
        </pc:spChg>
        <pc:spChg chg="add del">
          <ac:chgData name="Dinh Trung" userId="a83bab410b051ab2" providerId="LiveId" clId="{977EC772-B13C-489C-8C19-EA597FD7059B}" dt="2020-05-21T22:44:25.120" v="98" actId="26606"/>
          <ac:spMkLst>
            <pc:docMk/>
            <pc:sldMk cId="4193791610" sldId="257"/>
            <ac:spMk id="35" creationId="{015668CA-2EEE-4D7D-96CA-BA9430E4B71B}"/>
          </ac:spMkLst>
        </pc:spChg>
        <pc:spChg chg="add del">
          <ac:chgData name="Dinh Trung" userId="a83bab410b051ab2" providerId="LiveId" clId="{977EC772-B13C-489C-8C19-EA597FD7059B}" dt="2020-05-21T22:44:25.872" v="100" actId="26606"/>
          <ac:spMkLst>
            <pc:docMk/>
            <pc:sldMk cId="4193791610" sldId="257"/>
            <ac:spMk id="37" creationId="{68AF5748-FED8-45BA-8631-26D1D10F3246}"/>
          </ac:spMkLst>
        </pc:spChg>
        <pc:spChg chg="add del">
          <ac:chgData name="Dinh Trung" userId="a83bab410b051ab2" providerId="LiveId" clId="{977EC772-B13C-489C-8C19-EA597FD7059B}" dt="2020-05-21T22:44:25.872" v="100" actId="26606"/>
          <ac:spMkLst>
            <pc:docMk/>
            <pc:sldMk cId="4193791610" sldId="257"/>
            <ac:spMk id="38" creationId="{AF2F604E-43BE-4DC3-B983-E071523364F8}"/>
          </ac:spMkLst>
        </pc:spChg>
        <pc:spChg chg="add del">
          <ac:chgData name="Dinh Trung" userId="a83bab410b051ab2" providerId="LiveId" clId="{977EC772-B13C-489C-8C19-EA597FD7059B}" dt="2020-05-21T22:44:25.872" v="100" actId="26606"/>
          <ac:spMkLst>
            <pc:docMk/>
            <pc:sldMk cId="4193791610" sldId="257"/>
            <ac:spMk id="39" creationId="{08C9B587-E65E-4B52-B37C-ABEBB6E87928}"/>
          </ac:spMkLst>
        </pc:spChg>
        <pc:spChg chg="add del">
          <ac:chgData name="Dinh Trung" userId="a83bab410b051ab2" providerId="LiveId" clId="{977EC772-B13C-489C-8C19-EA597FD7059B}" dt="2020-05-21T22:44:29.344" v="102" actId="26606"/>
          <ac:spMkLst>
            <pc:docMk/>
            <pc:sldMk cId="4193791610" sldId="257"/>
            <ac:spMk id="41" creationId="{5DCB5928-DC7D-4612-9922-441966E15627}"/>
          </ac:spMkLst>
        </pc:spChg>
        <pc:spChg chg="add del">
          <ac:chgData name="Dinh Trung" userId="a83bab410b051ab2" providerId="LiveId" clId="{977EC772-B13C-489C-8C19-EA597FD7059B}" dt="2020-05-21T22:44:29.344" v="102" actId="26606"/>
          <ac:spMkLst>
            <pc:docMk/>
            <pc:sldMk cId="4193791610" sldId="257"/>
            <ac:spMk id="42" creationId="{682C1161-1736-45EC-99B7-33F3CAE9D517}"/>
          </ac:spMkLst>
        </pc:spChg>
        <pc:spChg chg="add del">
          <ac:chgData name="Dinh Trung" userId="a83bab410b051ab2" providerId="LiveId" clId="{977EC772-B13C-489C-8C19-EA597FD7059B}" dt="2020-05-21T22:44:29.344" v="102" actId="26606"/>
          <ac:spMkLst>
            <pc:docMk/>
            <pc:sldMk cId="4193791610" sldId="257"/>
            <ac:spMk id="43" creationId="{84D4DDB8-B68F-45B0-9F62-C4279996F672}"/>
          </ac:spMkLst>
        </pc:spChg>
        <pc:spChg chg="add del">
          <ac:chgData name="Dinh Trung" userId="a83bab410b051ab2" providerId="LiveId" clId="{977EC772-B13C-489C-8C19-EA597FD7059B}" dt="2020-05-21T22:44:29.344" v="102" actId="26606"/>
          <ac:spMkLst>
            <pc:docMk/>
            <pc:sldMk cId="4193791610" sldId="257"/>
            <ac:spMk id="44" creationId="{AF2F604E-43BE-4DC3-B983-E071523364F8}"/>
          </ac:spMkLst>
        </pc:spChg>
        <pc:spChg chg="add del">
          <ac:chgData name="Dinh Trung" userId="a83bab410b051ab2" providerId="LiveId" clId="{977EC772-B13C-489C-8C19-EA597FD7059B}" dt="2020-05-21T22:44:29.344" v="102" actId="26606"/>
          <ac:spMkLst>
            <pc:docMk/>
            <pc:sldMk cId="4193791610" sldId="257"/>
            <ac:spMk id="45" creationId="{08C9B587-E65E-4B52-B37C-ABEBB6E87928}"/>
          </ac:spMkLst>
        </pc:spChg>
        <pc:spChg chg="add del">
          <ac:chgData name="Dinh Trung" userId="a83bab410b051ab2" providerId="LiveId" clId="{977EC772-B13C-489C-8C19-EA597FD7059B}" dt="2020-05-21T23:16:55.128" v="167"/>
          <ac:spMkLst>
            <pc:docMk/>
            <pc:sldMk cId="4193791610" sldId="257"/>
            <ac:spMk id="47" creationId="{6753252F-4873-4F63-801D-CC719279A7D5}"/>
          </ac:spMkLst>
        </pc:spChg>
        <pc:spChg chg="add del">
          <ac:chgData name="Dinh Trung" userId="a83bab410b051ab2" providerId="LiveId" clId="{977EC772-B13C-489C-8C19-EA597FD7059B}" dt="2020-05-21T23:16:55.128" v="167"/>
          <ac:spMkLst>
            <pc:docMk/>
            <pc:sldMk cId="4193791610" sldId="257"/>
            <ac:spMk id="48" creationId="{047C8CCB-F95D-4249-92DD-651249D3535A}"/>
          </ac:spMkLst>
        </pc:spChg>
        <pc:grpChg chg="add del">
          <ac:chgData name="Dinh Trung" userId="a83bab410b051ab2" providerId="LiveId" clId="{977EC772-B13C-489C-8C19-EA597FD7059B}" dt="2020-05-21T22:44:17.822" v="90" actId="26606"/>
          <ac:grpSpMkLst>
            <pc:docMk/>
            <pc:sldMk cId="4193791610" sldId="257"/>
            <ac:grpSpMk id="18" creationId="{3AF6A671-C637-4547-85F4-51B6D1881399}"/>
          </ac:grpSpMkLst>
        </pc:grpChg>
        <pc:picChg chg="add mod">
          <ac:chgData name="Dinh Trung" userId="a83bab410b051ab2" providerId="LiveId" clId="{977EC772-B13C-489C-8C19-EA597FD7059B}" dt="2020-05-28T22:11:16.539" v="808" actId="26606"/>
          <ac:picMkLst>
            <pc:docMk/>
            <pc:sldMk cId="4193791610" sldId="257"/>
            <ac:picMk id="5" creationId="{267D8635-6BD3-4113-8D16-721D2D1E3C7A}"/>
          </ac:picMkLst>
        </pc:picChg>
      </pc:sldChg>
      <pc:sldChg chg="addSp delSp modSp new add del mod setBg modAnim setClrOvrMap delDesignElem">
        <pc:chgData name="Dinh Trung" userId="a83bab410b051ab2" providerId="LiveId" clId="{977EC772-B13C-489C-8C19-EA597FD7059B}" dt="2020-05-30T13:38:43.699" v="1394"/>
        <pc:sldMkLst>
          <pc:docMk/>
          <pc:sldMk cId="216666715" sldId="258"/>
        </pc:sldMkLst>
        <pc:spChg chg="mod">
          <ac:chgData name="Dinh Trung" userId="a83bab410b051ab2" providerId="LiveId" clId="{977EC772-B13C-489C-8C19-EA597FD7059B}" dt="2020-05-28T23:27:28.894" v="1276" actId="207"/>
          <ac:spMkLst>
            <pc:docMk/>
            <pc:sldMk cId="216666715" sldId="258"/>
            <ac:spMk id="2" creationId="{052D0719-1474-4689-A33B-8379F99CF609}"/>
          </ac:spMkLst>
        </pc:spChg>
        <pc:spChg chg="mod">
          <ac:chgData name="Dinh Trung" userId="a83bab410b051ab2" providerId="LiveId" clId="{977EC772-B13C-489C-8C19-EA597FD7059B}" dt="2020-05-28T23:23:55.379" v="1261" actId="255"/>
          <ac:spMkLst>
            <pc:docMk/>
            <pc:sldMk cId="216666715" sldId="258"/>
            <ac:spMk id="3" creationId="{1E73BD2A-7801-4AC7-871A-E927A0197C65}"/>
          </ac:spMkLst>
        </pc:spChg>
        <pc:spChg chg="add del">
          <ac:chgData name="Dinh Trung" userId="a83bab410b051ab2" providerId="LiveId" clId="{977EC772-B13C-489C-8C19-EA597FD7059B}" dt="2020-05-28T22:16:13.155" v="849" actId="26606"/>
          <ac:spMkLst>
            <pc:docMk/>
            <pc:sldMk cId="216666715" sldId="258"/>
            <ac:spMk id="5" creationId="{0A46F010-D160-4609-8979-FFD8C1EA6C43}"/>
          </ac:spMkLst>
        </pc:spChg>
        <pc:spChg chg="add del">
          <ac:chgData name="Dinh Trung" userId="a83bab410b051ab2" providerId="LiveId" clId="{977EC772-B13C-489C-8C19-EA597FD7059B}" dt="2020-05-28T22:16:13.155" v="849" actId="26606"/>
          <ac:spMkLst>
            <pc:docMk/>
            <pc:sldMk cId="216666715" sldId="258"/>
            <ac:spMk id="6" creationId="{81B8C4F6-C3AC-4C94-8EC7-E4F7B7E9CDB6}"/>
          </ac:spMkLst>
        </pc:spChg>
        <pc:spChg chg="add del">
          <ac:chgData name="Dinh Trung" userId="a83bab410b051ab2" providerId="LiveId" clId="{977EC772-B13C-489C-8C19-EA597FD7059B}" dt="2020-05-28T22:12:20.330" v="810" actId="26606"/>
          <ac:spMkLst>
            <pc:docMk/>
            <pc:sldMk cId="216666715" sldId="258"/>
            <ac:spMk id="8" creationId="{CD306B45-25EE-434D-ABA9-A27B79320CFF}"/>
          </ac:spMkLst>
        </pc:spChg>
        <pc:spChg chg="add del">
          <ac:chgData name="Dinh Trung" userId="a83bab410b051ab2" providerId="LiveId" clId="{977EC772-B13C-489C-8C19-EA597FD7059B}" dt="2020-05-28T22:12:20.330" v="810" actId="26606"/>
          <ac:spMkLst>
            <pc:docMk/>
            <pc:sldMk cId="216666715" sldId="258"/>
            <ac:spMk id="10" creationId="{0A42F85E-4939-431E-8B4A-EC07C8E0AB65}"/>
          </ac:spMkLst>
        </pc:spChg>
        <pc:spChg chg="add del">
          <ac:chgData name="Dinh Trung" userId="a83bab410b051ab2" providerId="LiveId" clId="{977EC772-B13C-489C-8C19-EA597FD7059B}" dt="2020-05-28T22:13:07.147" v="815" actId="26606"/>
          <ac:spMkLst>
            <pc:docMk/>
            <pc:sldMk cId="216666715" sldId="258"/>
            <ac:spMk id="39" creationId="{0A46F010-D160-4609-8979-FFD8C1EA6C43}"/>
          </ac:spMkLst>
        </pc:spChg>
        <pc:spChg chg="add del">
          <ac:chgData name="Dinh Trung" userId="a83bab410b051ab2" providerId="LiveId" clId="{977EC772-B13C-489C-8C19-EA597FD7059B}" dt="2020-05-28T22:13:07.147" v="815" actId="26606"/>
          <ac:spMkLst>
            <pc:docMk/>
            <pc:sldMk cId="216666715" sldId="258"/>
            <ac:spMk id="40" creationId="{91328346-8BAD-4616-B50B-5CFDA5648D6A}"/>
          </ac:spMkLst>
        </pc:spChg>
        <pc:spChg chg="add del">
          <ac:chgData name="Dinh Trung" userId="a83bab410b051ab2" providerId="LiveId" clId="{977EC772-B13C-489C-8C19-EA597FD7059B}" dt="2020-05-28T22:13:07.147" v="815" actId="26606"/>
          <ac:spMkLst>
            <pc:docMk/>
            <pc:sldMk cId="216666715" sldId="258"/>
            <ac:spMk id="41" creationId="{81B8C4F6-C3AC-4C94-8EC7-E4F7B7E9CDB6}"/>
          </ac:spMkLst>
        </pc:spChg>
        <pc:spChg chg="add del">
          <ac:chgData name="Dinh Trung" userId="a83bab410b051ab2" providerId="LiveId" clId="{977EC772-B13C-489C-8C19-EA597FD7059B}" dt="2020-05-28T22:13:50.792" v="818"/>
          <ac:spMkLst>
            <pc:docMk/>
            <pc:sldMk cId="216666715" sldId="258"/>
            <ac:spMk id="48" creationId="{3A3C2D7E-3F2E-404E-9B30-CB12DC972D50}"/>
          </ac:spMkLst>
        </pc:spChg>
        <pc:spChg chg="add del">
          <ac:chgData name="Dinh Trung" userId="a83bab410b051ab2" providerId="LiveId" clId="{977EC772-B13C-489C-8C19-EA597FD7059B}" dt="2020-05-28T22:13:50.792" v="818"/>
          <ac:spMkLst>
            <pc:docMk/>
            <pc:sldMk cId="216666715" sldId="258"/>
            <ac:spMk id="50" creationId="{F1F7FD00-BF97-4325-B7C2-E451F20840A7}"/>
          </ac:spMkLst>
        </pc:spChg>
        <pc:spChg chg="add del">
          <ac:chgData name="Dinh Trung" userId="a83bab410b051ab2" providerId="LiveId" clId="{977EC772-B13C-489C-8C19-EA597FD7059B}" dt="2020-05-28T22:13:50.792" v="818"/>
          <ac:spMkLst>
            <pc:docMk/>
            <pc:sldMk cId="216666715" sldId="258"/>
            <ac:spMk id="52" creationId="{179B5294-DA4E-4926-B14A-DD6E07A12F67}"/>
          </ac:spMkLst>
        </pc:spChg>
        <pc:spChg chg="add del">
          <ac:chgData name="Dinh Trung" userId="a83bab410b051ab2" providerId="LiveId" clId="{977EC772-B13C-489C-8C19-EA597FD7059B}" dt="2020-05-28T22:16:13.155" v="849" actId="26606"/>
          <ac:spMkLst>
            <pc:docMk/>
            <pc:sldMk cId="216666715" sldId="258"/>
            <ac:spMk id="69" creationId="{91328346-8BAD-4616-B50B-5CFDA5648D6A}"/>
          </ac:spMkLst>
        </pc:spChg>
        <pc:spChg chg="add del">
          <ac:chgData name="Dinh Trung" userId="a83bab410b051ab2" providerId="LiveId" clId="{977EC772-B13C-489C-8C19-EA597FD7059B}" dt="2020-05-28T22:16:07.291" v="844" actId="26606"/>
          <ac:spMkLst>
            <pc:docMk/>
            <pc:sldMk cId="216666715" sldId="258"/>
            <ac:spMk id="74" creationId="{B16F0F56-7B4E-43DC-AA4A-7E1896ED1415}"/>
          </ac:spMkLst>
        </pc:spChg>
        <pc:spChg chg="add del">
          <ac:chgData name="Dinh Trung" userId="a83bab410b051ab2" providerId="LiveId" clId="{977EC772-B13C-489C-8C19-EA597FD7059B}" dt="2020-05-28T22:16:07.291" v="844" actId="26606"/>
          <ac:spMkLst>
            <pc:docMk/>
            <pc:sldMk cId="216666715" sldId="258"/>
            <ac:spMk id="76" creationId="{AEAAD1C9-1487-4C1B-8CA2-A565EA7B5BAF}"/>
          </ac:spMkLst>
        </pc:spChg>
        <pc:spChg chg="add del">
          <ac:chgData name="Dinh Trung" userId="a83bab410b051ab2" providerId="LiveId" clId="{977EC772-B13C-489C-8C19-EA597FD7059B}" dt="2020-05-28T22:16:07.291" v="844" actId="26606"/>
          <ac:spMkLst>
            <pc:docMk/>
            <pc:sldMk cId="216666715" sldId="258"/>
            <ac:spMk id="78" creationId="{1A5F4AA7-D436-4D3E-9311-E3CAACDFAD54}"/>
          </ac:spMkLst>
        </pc:spChg>
        <pc:spChg chg="add del">
          <ac:chgData name="Dinh Trung" userId="a83bab410b051ab2" providerId="LiveId" clId="{977EC772-B13C-489C-8C19-EA597FD7059B}" dt="2020-05-28T22:16:07.291" v="844" actId="26606"/>
          <ac:spMkLst>
            <pc:docMk/>
            <pc:sldMk cId="216666715" sldId="258"/>
            <ac:spMk id="80" creationId="{5C6FA62F-E948-4EBA-AE1A-47CBEE9FC547}"/>
          </ac:spMkLst>
        </pc:spChg>
        <pc:spChg chg="add del">
          <ac:chgData name="Dinh Trung" userId="a83bab410b051ab2" providerId="LiveId" clId="{977EC772-B13C-489C-8C19-EA597FD7059B}" dt="2020-05-28T22:16:09.179" v="846" actId="26606"/>
          <ac:spMkLst>
            <pc:docMk/>
            <pc:sldMk cId="216666715" sldId="258"/>
            <ac:spMk id="89" creationId="{40F1E87C-C9CB-44C0-A79E-F2384368470D}"/>
          </ac:spMkLst>
        </pc:spChg>
        <pc:spChg chg="add del">
          <ac:chgData name="Dinh Trung" userId="a83bab410b051ab2" providerId="LiveId" clId="{977EC772-B13C-489C-8C19-EA597FD7059B}" dt="2020-05-28T22:16:09.179" v="846" actId="26606"/>
          <ac:spMkLst>
            <pc:docMk/>
            <pc:sldMk cId="216666715" sldId="258"/>
            <ac:spMk id="90" creationId="{31FE9B99-9825-4E0E-B4FB-432E59A85FCA}"/>
          </ac:spMkLst>
        </pc:spChg>
        <pc:spChg chg="add del">
          <ac:chgData name="Dinh Trung" userId="a83bab410b051ab2" providerId="LiveId" clId="{977EC772-B13C-489C-8C19-EA597FD7059B}" dt="2020-05-28T22:16:13.148" v="848" actId="26606"/>
          <ac:spMkLst>
            <pc:docMk/>
            <pc:sldMk cId="216666715" sldId="258"/>
            <ac:spMk id="95" creationId="{0B0685DC-0CEE-482C-8A89-7A85EECA3D93}"/>
          </ac:spMkLst>
        </pc:spChg>
        <pc:spChg chg="add del">
          <ac:chgData name="Dinh Trung" userId="a83bab410b051ab2" providerId="LiveId" clId="{977EC772-B13C-489C-8C19-EA597FD7059B}" dt="2020-05-28T22:16:13.148" v="848" actId="26606"/>
          <ac:spMkLst>
            <pc:docMk/>
            <pc:sldMk cId="216666715" sldId="258"/>
            <ac:spMk id="96" creationId="{A31628A5-06CF-426B-948A-59ED234C9D1A}"/>
          </ac:spMkLst>
        </pc:spChg>
        <pc:spChg chg="add del">
          <ac:chgData name="Dinh Trung" userId="a83bab410b051ab2" providerId="LiveId" clId="{977EC772-B13C-489C-8C19-EA597FD7059B}" dt="2020-05-28T23:23:44.329" v="1260" actId="26606"/>
          <ac:spMkLst>
            <pc:docMk/>
            <pc:sldMk cId="216666715" sldId="258"/>
            <ac:spMk id="99" creationId="{19FE08D8-CEA0-461E-870A-02CD15D9B9D2}"/>
          </ac:spMkLst>
        </pc:spChg>
        <pc:spChg chg="add del">
          <ac:chgData name="Dinh Trung" userId="a83bab410b051ab2" providerId="LiveId" clId="{977EC772-B13C-489C-8C19-EA597FD7059B}" dt="2020-05-28T23:23:44.329" v="1260" actId="26606"/>
          <ac:spMkLst>
            <pc:docMk/>
            <pc:sldMk cId="216666715" sldId="258"/>
            <ac:spMk id="100" creationId="{2B982904-A46E-41DF-BA98-61E2300C7DCB}"/>
          </ac:spMkLst>
        </pc:spChg>
        <pc:spChg chg="add del">
          <ac:chgData name="Dinh Trung" userId="a83bab410b051ab2" providerId="LiveId" clId="{977EC772-B13C-489C-8C19-EA597FD7059B}" dt="2020-05-28T23:23:44.329" v="1260" actId="26606"/>
          <ac:spMkLst>
            <pc:docMk/>
            <pc:sldMk cId="216666715" sldId="258"/>
            <ac:spMk id="101" creationId="{27018161-547E-48F7-A0D9-272C9EA5B379}"/>
          </ac:spMkLst>
        </pc:spChg>
        <pc:spChg chg="add">
          <ac:chgData name="Dinh Trung" userId="a83bab410b051ab2" providerId="LiveId" clId="{977EC772-B13C-489C-8C19-EA597FD7059B}" dt="2020-05-28T23:23:44.329" v="1260" actId="26606"/>
          <ac:spMkLst>
            <pc:docMk/>
            <pc:sldMk cId="216666715" sldId="258"/>
            <ac:spMk id="106" creationId="{83030214-227F-42DB-9282-BBA6AF8D94A8}"/>
          </ac:spMkLst>
        </pc:spChg>
        <pc:spChg chg="add">
          <ac:chgData name="Dinh Trung" userId="a83bab410b051ab2" providerId="LiveId" clId="{977EC772-B13C-489C-8C19-EA597FD7059B}" dt="2020-05-28T23:23:44.329" v="1260" actId="26606"/>
          <ac:spMkLst>
            <pc:docMk/>
            <pc:sldMk cId="216666715" sldId="258"/>
            <ac:spMk id="108" creationId="{0D7A9289-BAD1-4A78-979F-A655C886DBF5}"/>
          </ac:spMkLst>
        </pc:spChg>
        <pc:grpChg chg="add del">
          <ac:chgData name="Dinh Trung" userId="a83bab410b051ab2" providerId="LiveId" clId="{977EC772-B13C-489C-8C19-EA597FD7059B}" dt="2020-05-28T22:16:13.155" v="849" actId="26606"/>
          <ac:grpSpMkLst>
            <pc:docMk/>
            <pc:sldMk cId="216666715" sldId="258"/>
            <ac:grpSpMk id="7" creationId="{0B789310-9859-4942-98C8-3D2F12AAAE73}"/>
          </ac:grpSpMkLst>
        </pc:grpChg>
        <pc:grpChg chg="add del">
          <ac:chgData name="Dinh Trung" userId="a83bab410b051ab2" providerId="LiveId" clId="{977EC772-B13C-489C-8C19-EA597FD7059B}" dt="2020-05-28T22:12:20.330" v="810" actId="26606"/>
          <ac:grpSpMkLst>
            <pc:docMk/>
            <pc:sldMk cId="216666715" sldId="258"/>
            <ac:grpSpMk id="14" creationId="{5D2B17EF-74EB-4C33-B2E2-8E727B2E7D68}"/>
          </ac:grpSpMkLst>
        </pc:grpChg>
        <pc:grpChg chg="add del">
          <ac:chgData name="Dinh Trung" userId="a83bab410b051ab2" providerId="LiveId" clId="{977EC772-B13C-489C-8C19-EA597FD7059B}" dt="2020-05-28T22:13:07.147" v="815" actId="26606"/>
          <ac:grpSpMkLst>
            <pc:docMk/>
            <pc:sldMk cId="216666715" sldId="258"/>
            <ac:grpSpMk id="26" creationId="{6F1CEC7A-E419-4950-AA57-B00546C29CAF}"/>
          </ac:grpSpMkLst>
        </pc:grpChg>
        <pc:grpChg chg="add del">
          <ac:chgData name="Dinh Trung" userId="a83bab410b051ab2" providerId="LiveId" clId="{977EC772-B13C-489C-8C19-EA597FD7059B}" dt="2020-05-28T22:13:07.147" v="815" actId="26606"/>
          <ac:grpSpMkLst>
            <pc:docMk/>
            <pc:sldMk cId="216666715" sldId="258"/>
            <ac:grpSpMk id="42" creationId="{0B789310-9859-4942-98C8-3D2F12AAAE73}"/>
          </ac:grpSpMkLst>
        </pc:grpChg>
        <pc:grpChg chg="add del">
          <ac:chgData name="Dinh Trung" userId="a83bab410b051ab2" providerId="LiveId" clId="{977EC772-B13C-489C-8C19-EA597FD7059B}" dt="2020-05-28T22:16:13.155" v="849" actId="26606"/>
          <ac:grpSpMkLst>
            <pc:docMk/>
            <pc:sldMk cId="216666715" sldId="258"/>
            <ac:grpSpMk id="56" creationId="{6F1CEC7A-E419-4950-AA57-B00546C29CAF}"/>
          </ac:grpSpMkLst>
        </pc:grpChg>
        <pc:grpChg chg="add del">
          <ac:chgData name="Dinh Trung" userId="a83bab410b051ab2" providerId="LiveId" clId="{977EC772-B13C-489C-8C19-EA597FD7059B}" dt="2020-05-28T22:16:09.179" v="846" actId="26606"/>
          <ac:grpSpMkLst>
            <pc:docMk/>
            <pc:sldMk cId="216666715" sldId="258"/>
            <ac:grpSpMk id="91" creationId="{BA4A957B-DB4E-4D89-ADEF-2767404BD9B7}"/>
          </ac:grpSpMkLst>
        </pc:grpChg>
        <pc:cxnChg chg="add del">
          <ac:chgData name="Dinh Trung" userId="a83bab410b051ab2" providerId="LiveId" clId="{977EC772-B13C-489C-8C19-EA597FD7059B}" dt="2020-05-28T22:12:20.330" v="810" actId="26606"/>
          <ac:cxnSpMkLst>
            <pc:docMk/>
            <pc:sldMk cId="216666715" sldId="258"/>
            <ac:cxnSpMk id="12" creationId="{27EBB3F9-D6F7-4F6A-8843-9FEBA15E4969}"/>
          </ac:cxnSpMkLst>
        </pc:cxnChg>
        <pc:cxnChg chg="add del">
          <ac:chgData name="Dinh Trung" userId="a83bab410b051ab2" providerId="LiveId" clId="{977EC772-B13C-489C-8C19-EA597FD7059B}" dt="2020-05-28T22:16:13.148" v="848" actId="26606"/>
          <ac:cxnSpMkLst>
            <pc:docMk/>
            <pc:sldMk cId="216666715" sldId="258"/>
            <ac:cxnSpMk id="97" creationId="{2D902729-F83B-46AA-B572-057BD32A6991}"/>
          </ac:cxnSpMkLst>
        </pc:cxnChg>
      </pc:sldChg>
      <pc:sldChg chg="addSp delSp modSp add del mod setBg delDesignElem">
        <pc:chgData name="Dinh Trung" userId="a83bab410b051ab2" providerId="LiveId" clId="{977EC772-B13C-489C-8C19-EA597FD7059B}" dt="2020-05-21T23:03:30.733" v="118" actId="47"/>
        <pc:sldMkLst>
          <pc:docMk/>
          <pc:sldMk cId="669642151" sldId="259"/>
        </pc:sldMkLst>
        <pc:spChg chg="add del mod">
          <ac:chgData name="Dinh Trung" userId="a83bab410b051ab2" providerId="LiveId" clId="{977EC772-B13C-489C-8C19-EA597FD7059B}" dt="2020-05-21T23:03:28.095" v="116" actId="478"/>
          <ac:spMkLst>
            <pc:docMk/>
            <pc:sldMk cId="669642151" sldId="259"/>
            <ac:spMk id="4" creationId="{6827B2AD-DB38-49E6-A7F9-D988A4A66954}"/>
          </ac:spMkLst>
        </pc:spChg>
        <pc:spChg chg="del">
          <ac:chgData name="Dinh Trung" userId="a83bab410b051ab2" providerId="LiveId" clId="{977EC772-B13C-489C-8C19-EA597FD7059B}" dt="2020-05-21T23:03:19.335" v="113"/>
          <ac:spMkLst>
            <pc:docMk/>
            <pc:sldMk cId="669642151" sldId="259"/>
            <ac:spMk id="47" creationId="{6753252F-4873-4F63-801D-CC719279A7D5}"/>
          </ac:spMkLst>
        </pc:spChg>
        <pc:spChg chg="del">
          <ac:chgData name="Dinh Trung" userId="a83bab410b051ab2" providerId="LiveId" clId="{977EC772-B13C-489C-8C19-EA597FD7059B}" dt="2020-05-21T23:03:19.335" v="113"/>
          <ac:spMkLst>
            <pc:docMk/>
            <pc:sldMk cId="669642151" sldId="259"/>
            <ac:spMk id="48" creationId="{047C8CCB-F95D-4249-92DD-651249D3535A}"/>
          </ac:spMkLst>
        </pc:spChg>
        <pc:picChg chg="add del">
          <ac:chgData name="Dinh Trung" userId="a83bab410b051ab2" providerId="LiveId" clId="{977EC772-B13C-489C-8C19-EA597FD7059B}" dt="2020-05-21T23:03:28.095" v="116" actId="478"/>
          <ac:picMkLst>
            <pc:docMk/>
            <pc:sldMk cId="669642151" sldId="259"/>
            <ac:picMk id="5" creationId="{267D8635-6BD3-4113-8D16-721D2D1E3C7A}"/>
          </ac:picMkLst>
        </pc:picChg>
      </pc:sldChg>
      <pc:sldChg chg="addSp delSp modSp new mod setBg modAnim">
        <pc:chgData name="Dinh Trung" userId="a83bab410b051ab2" providerId="LiveId" clId="{977EC772-B13C-489C-8C19-EA597FD7059B}" dt="2020-05-30T15:47:53.174" v="2721" actId="14100"/>
        <pc:sldMkLst>
          <pc:docMk/>
          <pc:sldMk cId="834616410" sldId="259"/>
        </pc:sldMkLst>
        <pc:spChg chg="mod">
          <ac:chgData name="Dinh Trung" userId="a83bab410b051ab2" providerId="LiveId" clId="{977EC772-B13C-489C-8C19-EA597FD7059B}" dt="2020-05-28T23:27:37.268" v="1277" actId="207"/>
          <ac:spMkLst>
            <pc:docMk/>
            <pc:sldMk cId="834616410" sldId="259"/>
            <ac:spMk id="2" creationId="{61B9B277-2E0E-4C83-8288-0E45AD1AE2DF}"/>
          </ac:spMkLst>
        </pc:spChg>
        <pc:spChg chg="mod">
          <ac:chgData name="Dinh Trung" userId="a83bab410b051ab2" providerId="LiveId" clId="{977EC772-B13C-489C-8C19-EA597FD7059B}" dt="2020-05-30T15:47:53.174" v="2721" actId="14100"/>
          <ac:spMkLst>
            <pc:docMk/>
            <pc:sldMk cId="834616410" sldId="259"/>
            <ac:spMk id="3" creationId="{0A20EEF6-9E8A-401C-B947-D5664808AA55}"/>
          </ac:spMkLst>
        </pc:spChg>
        <pc:spChg chg="add del">
          <ac:chgData name="Dinh Trung" userId="a83bab410b051ab2" providerId="LiveId" clId="{977EC772-B13C-489C-8C19-EA597FD7059B}" dt="2020-05-28T22:17:04.311" v="852" actId="26606"/>
          <ac:spMkLst>
            <pc:docMk/>
            <pc:sldMk cId="834616410" sldId="259"/>
            <ac:spMk id="8" creationId="{CD306B45-25EE-434D-ABA9-A27B79320CFF}"/>
          </ac:spMkLst>
        </pc:spChg>
        <pc:spChg chg="add del">
          <ac:chgData name="Dinh Trung" userId="a83bab410b051ab2" providerId="LiveId" clId="{977EC772-B13C-489C-8C19-EA597FD7059B}" dt="2020-05-28T22:17:04.311" v="852" actId="26606"/>
          <ac:spMkLst>
            <pc:docMk/>
            <pc:sldMk cId="834616410" sldId="259"/>
            <ac:spMk id="10" creationId="{0A42F85E-4939-431E-8B4A-EC07C8E0AB65}"/>
          </ac:spMkLst>
        </pc:spChg>
        <pc:spChg chg="add del">
          <ac:chgData name="Dinh Trung" userId="a83bab410b051ab2" providerId="LiveId" clId="{977EC772-B13C-489C-8C19-EA597FD7059B}" dt="2020-05-28T23:24:01.607" v="1262" actId="26606"/>
          <ac:spMkLst>
            <pc:docMk/>
            <pc:sldMk cId="834616410" sldId="259"/>
            <ac:spMk id="28" creationId="{19FE08D8-CEA0-461E-870A-02CD15D9B9D2}"/>
          </ac:spMkLst>
        </pc:spChg>
        <pc:spChg chg="add del">
          <ac:chgData name="Dinh Trung" userId="a83bab410b051ab2" providerId="LiveId" clId="{977EC772-B13C-489C-8C19-EA597FD7059B}" dt="2020-05-28T23:24:01.607" v="1262" actId="26606"/>
          <ac:spMkLst>
            <pc:docMk/>
            <pc:sldMk cId="834616410" sldId="259"/>
            <ac:spMk id="29" creationId="{2B982904-A46E-41DF-BA98-61E2300C7DCB}"/>
          </ac:spMkLst>
        </pc:spChg>
        <pc:spChg chg="add del">
          <ac:chgData name="Dinh Trung" userId="a83bab410b051ab2" providerId="LiveId" clId="{977EC772-B13C-489C-8C19-EA597FD7059B}" dt="2020-05-28T23:24:01.607" v="1262" actId="26606"/>
          <ac:spMkLst>
            <pc:docMk/>
            <pc:sldMk cId="834616410" sldId="259"/>
            <ac:spMk id="30" creationId="{27018161-547E-48F7-A0D9-272C9EA5B379}"/>
          </ac:spMkLst>
        </pc:spChg>
        <pc:spChg chg="add">
          <ac:chgData name="Dinh Trung" userId="a83bab410b051ab2" providerId="LiveId" clId="{977EC772-B13C-489C-8C19-EA597FD7059B}" dt="2020-05-28T23:24:01.607" v="1262" actId="26606"/>
          <ac:spMkLst>
            <pc:docMk/>
            <pc:sldMk cId="834616410" sldId="259"/>
            <ac:spMk id="35" creationId="{83030214-227F-42DB-9282-BBA6AF8D94A8}"/>
          </ac:spMkLst>
        </pc:spChg>
        <pc:spChg chg="add">
          <ac:chgData name="Dinh Trung" userId="a83bab410b051ab2" providerId="LiveId" clId="{977EC772-B13C-489C-8C19-EA597FD7059B}" dt="2020-05-28T23:24:01.607" v="1262" actId="26606"/>
          <ac:spMkLst>
            <pc:docMk/>
            <pc:sldMk cId="834616410" sldId="259"/>
            <ac:spMk id="37" creationId="{0D7A9289-BAD1-4A78-979F-A655C886DBF5}"/>
          </ac:spMkLst>
        </pc:spChg>
        <pc:grpChg chg="add del">
          <ac:chgData name="Dinh Trung" userId="a83bab410b051ab2" providerId="LiveId" clId="{977EC772-B13C-489C-8C19-EA597FD7059B}" dt="2020-05-28T22:17:04.311" v="852" actId="26606"/>
          <ac:grpSpMkLst>
            <pc:docMk/>
            <pc:sldMk cId="834616410" sldId="259"/>
            <ac:grpSpMk id="14" creationId="{5D2B17EF-74EB-4C33-B2E2-8E727B2E7D68}"/>
          </ac:grpSpMkLst>
        </pc:grpChg>
        <pc:cxnChg chg="add del">
          <ac:chgData name="Dinh Trung" userId="a83bab410b051ab2" providerId="LiveId" clId="{977EC772-B13C-489C-8C19-EA597FD7059B}" dt="2020-05-28T22:17:04.311" v="852" actId="26606"/>
          <ac:cxnSpMkLst>
            <pc:docMk/>
            <pc:sldMk cId="834616410" sldId="259"/>
            <ac:cxnSpMk id="12" creationId="{27EBB3F9-D6F7-4F6A-8843-9FEBA15E4969}"/>
          </ac:cxnSpMkLst>
        </pc:cxnChg>
      </pc:sldChg>
      <pc:sldChg chg="addSp delSp modSp new mod ord setBg delAnim modAnim">
        <pc:chgData name="Dinh Trung" userId="a83bab410b051ab2" providerId="LiveId" clId="{977EC772-B13C-489C-8C19-EA597FD7059B}" dt="2020-05-30T16:10:42.873" v="3150" actId="20577"/>
        <pc:sldMkLst>
          <pc:docMk/>
          <pc:sldMk cId="243940769" sldId="260"/>
        </pc:sldMkLst>
        <pc:spChg chg="mod">
          <ac:chgData name="Dinh Trung" userId="a83bab410b051ab2" providerId="LiveId" clId="{977EC772-B13C-489C-8C19-EA597FD7059B}" dt="2020-05-30T16:10:18.369" v="3125" actId="2710"/>
          <ac:spMkLst>
            <pc:docMk/>
            <pc:sldMk cId="243940769" sldId="260"/>
            <ac:spMk id="2" creationId="{C80EC16B-AA40-4062-8A1E-41DCF26670F2}"/>
          </ac:spMkLst>
        </pc:spChg>
        <pc:spChg chg="mod">
          <ac:chgData name="Dinh Trung" userId="a83bab410b051ab2" providerId="LiveId" clId="{977EC772-B13C-489C-8C19-EA597FD7059B}" dt="2020-05-30T16:10:42.873" v="3150" actId="20577"/>
          <ac:spMkLst>
            <pc:docMk/>
            <pc:sldMk cId="243940769" sldId="260"/>
            <ac:spMk id="3" creationId="{1FE3C3C7-34E1-45A3-98D2-22E183EB1A0D}"/>
          </ac:spMkLst>
        </pc:spChg>
        <pc:spChg chg="add del mod">
          <ac:chgData name="Dinh Trung" userId="a83bab410b051ab2" providerId="LiveId" clId="{977EC772-B13C-489C-8C19-EA597FD7059B}" dt="2020-05-28T22:00:33.502" v="670" actId="478"/>
          <ac:spMkLst>
            <pc:docMk/>
            <pc:sldMk cId="243940769" sldId="260"/>
            <ac:spMk id="4" creationId="{6ADA92E2-9468-46F0-B4D0-990868C3077C}"/>
          </ac:spMkLst>
        </pc:spChg>
        <pc:spChg chg="add del">
          <ac:chgData name="Dinh Trung" userId="a83bab410b051ab2" providerId="LiveId" clId="{977EC772-B13C-489C-8C19-EA597FD7059B}" dt="2020-05-30T13:53:27.501" v="1489" actId="26606"/>
          <ac:spMkLst>
            <pc:docMk/>
            <pc:sldMk cId="243940769" sldId="260"/>
            <ac:spMk id="8" creationId="{83030214-227F-42DB-9282-BBA6AF8D94A8}"/>
          </ac:spMkLst>
        </pc:spChg>
        <pc:spChg chg="add del">
          <ac:chgData name="Dinh Trung" userId="a83bab410b051ab2" providerId="LiveId" clId="{977EC772-B13C-489C-8C19-EA597FD7059B}" dt="2020-05-30T13:53:27.501" v="1489" actId="26606"/>
          <ac:spMkLst>
            <pc:docMk/>
            <pc:sldMk cId="243940769" sldId="260"/>
            <ac:spMk id="10" creationId="{0D7A9289-BAD1-4A78-979F-A655C886DBF5}"/>
          </ac:spMkLst>
        </pc:spChg>
        <pc:spChg chg="add del">
          <ac:chgData name="Dinh Trung" userId="a83bab410b051ab2" providerId="LiveId" clId="{977EC772-B13C-489C-8C19-EA597FD7059B}" dt="2020-05-30T13:53:27.501" v="1489" actId="26606"/>
          <ac:spMkLst>
            <pc:docMk/>
            <pc:sldMk cId="243940769" sldId="260"/>
            <ac:spMk id="15" creationId="{19FE08D8-CEA0-461E-870A-02CD15D9B9D2}"/>
          </ac:spMkLst>
        </pc:spChg>
        <pc:spChg chg="add del">
          <ac:chgData name="Dinh Trung" userId="a83bab410b051ab2" providerId="LiveId" clId="{977EC772-B13C-489C-8C19-EA597FD7059B}" dt="2020-05-30T13:53:27.501" v="1489" actId="26606"/>
          <ac:spMkLst>
            <pc:docMk/>
            <pc:sldMk cId="243940769" sldId="260"/>
            <ac:spMk id="17" creationId="{2B982904-A46E-41DF-BA98-61E2300C7DCB}"/>
          </ac:spMkLst>
        </pc:spChg>
        <pc:spChg chg="add del">
          <ac:chgData name="Dinh Trung" userId="a83bab410b051ab2" providerId="LiveId" clId="{977EC772-B13C-489C-8C19-EA597FD7059B}" dt="2020-05-30T13:53:27.501" v="1489" actId="26606"/>
          <ac:spMkLst>
            <pc:docMk/>
            <pc:sldMk cId="243940769" sldId="260"/>
            <ac:spMk id="19" creationId="{27018161-547E-48F7-A0D9-272C9EA5B379}"/>
          </ac:spMkLst>
        </pc:spChg>
      </pc:sldChg>
      <pc:sldChg chg="modSp new add del mod ord modAnim">
        <pc:chgData name="Dinh Trung" userId="a83bab410b051ab2" providerId="LiveId" clId="{977EC772-B13C-489C-8C19-EA597FD7059B}" dt="2020-05-28T22:39:13.463" v="1112" actId="47"/>
        <pc:sldMkLst>
          <pc:docMk/>
          <pc:sldMk cId="919141335" sldId="261"/>
        </pc:sldMkLst>
        <pc:spChg chg="mod">
          <ac:chgData name="Dinh Trung" userId="a83bab410b051ab2" providerId="LiveId" clId="{977EC772-B13C-489C-8C19-EA597FD7059B}" dt="2020-05-21T23:31:15.934" v="441" actId="207"/>
          <ac:spMkLst>
            <pc:docMk/>
            <pc:sldMk cId="919141335" sldId="261"/>
            <ac:spMk id="2" creationId="{B0048BF7-B1F3-45D1-B6E7-60EF0827DD3A}"/>
          </ac:spMkLst>
        </pc:spChg>
        <pc:spChg chg="mod">
          <ac:chgData name="Dinh Trung" userId="a83bab410b051ab2" providerId="LiveId" clId="{977EC772-B13C-489C-8C19-EA597FD7059B}" dt="2020-05-21T23:34:04.595" v="466" actId="255"/>
          <ac:spMkLst>
            <pc:docMk/>
            <pc:sldMk cId="919141335" sldId="261"/>
            <ac:spMk id="3" creationId="{43EEEE13-FFB1-4301-824C-96B2022B45DD}"/>
          </ac:spMkLst>
        </pc:spChg>
      </pc:sldChg>
      <pc:sldChg chg="modSp new add del mod modAnim">
        <pc:chgData name="Dinh Trung" userId="a83bab410b051ab2" providerId="LiveId" clId="{977EC772-B13C-489C-8C19-EA597FD7059B}" dt="2020-05-28T22:39:12.502" v="1111" actId="47"/>
        <pc:sldMkLst>
          <pc:docMk/>
          <pc:sldMk cId="2054907905" sldId="262"/>
        </pc:sldMkLst>
        <pc:spChg chg="mod">
          <ac:chgData name="Dinh Trung" userId="a83bab410b051ab2" providerId="LiveId" clId="{977EC772-B13C-489C-8C19-EA597FD7059B}" dt="2020-05-28T22:15:16.057" v="838"/>
          <ac:spMkLst>
            <pc:docMk/>
            <pc:sldMk cId="2054907905" sldId="262"/>
            <ac:spMk id="2" creationId="{9AF8E884-B887-46DD-9D18-6DAFF11C244E}"/>
          </ac:spMkLst>
        </pc:spChg>
        <pc:spChg chg="mod">
          <ac:chgData name="Dinh Trung" userId="a83bab410b051ab2" providerId="LiveId" clId="{977EC772-B13C-489C-8C19-EA597FD7059B}" dt="2020-05-21T23:31:31.236" v="442" actId="20577"/>
          <ac:spMkLst>
            <pc:docMk/>
            <pc:sldMk cId="2054907905" sldId="262"/>
            <ac:spMk id="3" creationId="{EFEF23DE-92A0-4E4C-82F5-090B15F65E30}"/>
          </ac:spMkLst>
        </pc:spChg>
      </pc:sldChg>
      <pc:sldChg chg="new del">
        <pc:chgData name="Dinh Trung" userId="a83bab410b051ab2" providerId="LiveId" clId="{977EC772-B13C-489C-8C19-EA597FD7059B}" dt="2020-05-28T21:58:38.588" v="617" actId="680"/>
        <pc:sldMkLst>
          <pc:docMk/>
          <pc:sldMk cId="2020421066" sldId="263"/>
        </pc:sldMkLst>
      </pc:sldChg>
      <pc:sldChg chg="addSp delSp modSp new del mod ord">
        <pc:chgData name="Dinh Trung" userId="a83bab410b051ab2" providerId="LiveId" clId="{977EC772-B13C-489C-8C19-EA597FD7059B}" dt="2020-05-21T23:36:51.970" v="468" actId="47"/>
        <pc:sldMkLst>
          <pc:docMk/>
          <pc:sldMk cId="2313749243" sldId="263"/>
        </pc:sldMkLst>
        <pc:spChg chg="del mod">
          <ac:chgData name="Dinh Trung" userId="a83bab410b051ab2" providerId="LiveId" clId="{977EC772-B13C-489C-8C19-EA597FD7059B}" dt="2020-05-21T23:36:49.931" v="467" actId="478"/>
          <ac:spMkLst>
            <pc:docMk/>
            <pc:sldMk cId="2313749243" sldId="263"/>
            <ac:spMk id="2" creationId="{8B48C4C6-E01D-44BD-94BD-5194BA0C10FA}"/>
          </ac:spMkLst>
        </pc:spChg>
        <pc:spChg chg="add mod">
          <ac:chgData name="Dinh Trung" userId="a83bab410b051ab2" providerId="LiveId" clId="{977EC772-B13C-489C-8C19-EA597FD7059B}" dt="2020-05-21T23:36:49.931" v="467" actId="478"/>
          <ac:spMkLst>
            <pc:docMk/>
            <pc:sldMk cId="2313749243" sldId="263"/>
            <ac:spMk id="5" creationId="{6455421C-D442-447B-A912-154A9BC21B05}"/>
          </ac:spMkLst>
        </pc:spChg>
      </pc:sldChg>
      <pc:sldChg chg="addSp delSp modSp new mod setBg">
        <pc:chgData name="Dinh Trung" userId="a83bab410b051ab2" providerId="LiveId" clId="{977EC772-B13C-489C-8C19-EA597FD7059B}" dt="2020-05-28T22:22:38.186" v="888" actId="26606"/>
        <pc:sldMkLst>
          <pc:docMk/>
          <pc:sldMk cId="3791091964" sldId="263"/>
        </pc:sldMkLst>
        <pc:spChg chg="add del mod">
          <ac:chgData name="Dinh Trung" userId="a83bab410b051ab2" providerId="LiveId" clId="{977EC772-B13C-489C-8C19-EA597FD7059B}" dt="2020-05-28T22:22:38.186" v="888" actId="26606"/>
          <ac:spMkLst>
            <pc:docMk/>
            <pc:sldMk cId="3791091964" sldId="263"/>
            <ac:spMk id="2" creationId="{28022303-D1A0-43E3-AB72-0170F9928072}"/>
          </ac:spMkLst>
        </pc:spChg>
        <pc:spChg chg="del">
          <ac:chgData name="Dinh Trung" userId="a83bab410b051ab2" providerId="LiveId" clId="{977EC772-B13C-489C-8C19-EA597FD7059B}" dt="2020-05-28T22:21:45.308" v="872" actId="931"/>
          <ac:spMkLst>
            <pc:docMk/>
            <pc:sldMk cId="3791091964" sldId="263"/>
            <ac:spMk id="3" creationId="{06614ACA-E371-46F5-AB1A-7188922CB2A9}"/>
          </ac:spMkLst>
        </pc:spChg>
        <pc:spChg chg="add del mod">
          <ac:chgData name="Dinh Trung" userId="a83bab410b051ab2" providerId="LiveId" clId="{977EC772-B13C-489C-8C19-EA597FD7059B}" dt="2020-05-28T22:22:18.526" v="884" actId="478"/>
          <ac:spMkLst>
            <pc:docMk/>
            <pc:sldMk cId="3791091964" sldId="263"/>
            <ac:spMk id="7" creationId="{5184D875-9922-453A-8458-A7D1209AB880}"/>
          </ac:spMkLst>
        </pc:spChg>
        <pc:spChg chg="add del">
          <ac:chgData name="Dinh Trung" userId="a83bab410b051ab2" providerId="LiveId" clId="{977EC772-B13C-489C-8C19-EA597FD7059B}" dt="2020-05-28T22:22:12.287" v="881" actId="26606"/>
          <ac:spMkLst>
            <pc:docMk/>
            <pc:sldMk cId="3791091964" sldId="263"/>
            <ac:spMk id="9" creationId="{BC2746C2-4126-496F-8E3E-44FAED5793AA}"/>
          </ac:spMkLst>
        </pc:spChg>
        <pc:spChg chg="add del">
          <ac:chgData name="Dinh Trung" userId="a83bab410b051ab2" providerId="LiveId" clId="{977EC772-B13C-489C-8C19-EA597FD7059B}" dt="2020-05-28T22:22:12.287" v="881" actId="26606"/>
          <ac:spMkLst>
            <pc:docMk/>
            <pc:sldMk cId="3791091964" sldId="263"/>
            <ac:spMk id="12" creationId="{3F4C104D-5F30-4811-9376-566B26E4719A}"/>
          </ac:spMkLst>
        </pc:spChg>
        <pc:spChg chg="add del">
          <ac:chgData name="Dinh Trung" userId="a83bab410b051ab2" providerId="LiveId" clId="{977EC772-B13C-489C-8C19-EA597FD7059B}" dt="2020-05-28T22:22:12.287" v="881" actId="26606"/>
          <ac:spMkLst>
            <pc:docMk/>
            <pc:sldMk cId="3791091964" sldId="263"/>
            <ac:spMk id="14" creationId="{0815E34B-5D02-4E01-A936-E8E1C0AB6F12}"/>
          </ac:spMkLst>
        </pc:spChg>
        <pc:spChg chg="add del">
          <ac:chgData name="Dinh Trung" userId="a83bab410b051ab2" providerId="LiveId" clId="{977EC772-B13C-489C-8C19-EA597FD7059B}" dt="2020-05-28T22:22:12.287" v="881" actId="26606"/>
          <ac:spMkLst>
            <pc:docMk/>
            <pc:sldMk cId="3791091964" sldId="263"/>
            <ac:spMk id="16" creationId="{7DE3414B-B032-4710-A468-D3285E38C5FF}"/>
          </ac:spMkLst>
        </pc:spChg>
        <pc:spChg chg="add del">
          <ac:chgData name="Dinh Trung" userId="a83bab410b051ab2" providerId="LiveId" clId="{977EC772-B13C-489C-8C19-EA597FD7059B}" dt="2020-05-28T22:22:26.688" v="886" actId="26606"/>
          <ac:spMkLst>
            <pc:docMk/>
            <pc:sldMk cId="3791091964" sldId="263"/>
            <ac:spMk id="18" creationId="{1EDD21E1-BAF0-4314-AB31-82ECB8AC9EA9}"/>
          </ac:spMkLst>
        </pc:spChg>
        <pc:spChg chg="add del">
          <ac:chgData name="Dinh Trung" userId="a83bab410b051ab2" providerId="LiveId" clId="{977EC772-B13C-489C-8C19-EA597FD7059B}" dt="2020-05-28T22:22:26.688" v="886" actId="26606"/>
          <ac:spMkLst>
            <pc:docMk/>
            <pc:sldMk cId="3791091964" sldId="263"/>
            <ac:spMk id="19" creationId="{FDC8619C-F25D-468E-95FA-2A2151D7DDD2}"/>
          </ac:spMkLst>
        </pc:spChg>
        <pc:spChg chg="add del">
          <ac:chgData name="Dinh Trung" userId="a83bab410b051ab2" providerId="LiveId" clId="{977EC772-B13C-489C-8C19-EA597FD7059B}" dt="2020-05-28T22:22:21.967" v="885" actId="478"/>
          <ac:spMkLst>
            <pc:docMk/>
            <pc:sldMk cId="3791091964" sldId="263"/>
            <ac:spMk id="20" creationId="{23F1C551-3342-4CE7-A352-842DDAEA5E55}"/>
          </ac:spMkLst>
        </pc:spChg>
        <pc:spChg chg="add del">
          <ac:chgData name="Dinh Trung" userId="a83bab410b051ab2" providerId="LiveId" clId="{977EC772-B13C-489C-8C19-EA597FD7059B}" dt="2020-05-28T22:22:26.688" v="886" actId="26606"/>
          <ac:spMkLst>
            <pc:docMk/>
            <pc:sldMk cId="3791091964" sldId="263"/>
            <ac:spMk id="21" creationId="{7D9439D6-DEAD-4CEB-A61B-BE3D64D1B598}"/>
          </ac:spMkLst>
        </pc:spChg>
        <pc:spChg chg="add del">
          <ac:chgData name="Dinh Trung" userId="a83bab410b051ab2" providerId="LiveId" clId="{977EC772-B13C-489C-8C19-EA597FD7059B}" dt="2020-05-28T22:22:38.186" v="888" actId="26606"/>
          <ac:spMkLst>
            <pc:docMk/>
            <pc:sldMk cId="3791091964" sldId="263"/>
            <ac:spMk id="54" creationId="{1996130F-9AB5-4DE9-8574-3AF891C5C172}"/>
          </ac:spMkLst>
        </pc:spChg>
        <pc:spChg chg="add del">
          <ac:chgData name="Dinh Trung" userId="a83bab410b051ab2" providerId="LiveId" clId="{977EC772-B13C-489C-8C19-EA597FD7059B}" dt="2020-05-28T22:22:38.186" v="888" actId="26606"/>
          <ac:spMkLst>
            <pc:docMk/>
            <pc:sldMk cId="3791091964" sldId="263"/>
            <ac:spMk id="56" creationId="{3623DEAC-F39C-45D6-86DC-1033F6429528}"/>
          </ac:spMkLst>
        </pc:spChg>
        <pc:spChg chg="add del">
          <ac:chgData name="Dinh Trung" userId="a83bab410b051ab2" providerId="LiveId" clId="{977EC772-B13C-489C-8C19-EA597FD7059B}" dt="2020-05-28T22:22:38.186" v="888" actId="26606"/>
          <ac:spMkLst>
            <pc:docMk/>
            <pc:sldMk cId="3791091964" sldId="263"/>
            <ac:spMk id="58" creationId="{A692209D-B607-46C3-8560-07AF72291659}"/>
          </ac:spMkLst>
        </pc:spChg>
        <pc:spChg chg="add del">
          <ac:chgData name="Dinh Trung" userId="a83bab410b051ab2" providerId="LiveId" clId="{977EC772-B13C-489C-8C19-EA597FD7059B}" dt="2020-05-28T22:22:38.186" v="888" actId="26606"/>
          <ac:spMkLst>
            <pc:docMk/>
            <pc:sldMk cId="3791091964" sldId="263"/>
            <ac:spMk id="60" creationId="{94874638-CF15-4908-BC4B-4908744D0BAF}"/>
          </ac:spMkLst>
        </pc:spChg>
        <pc:spChg chg="add del">
          <ac:chgData name="Dinh Trung" userId="a83bab410b051ab2" providerId="LiveId" clId="{977EC772-B13C-489C-8C19-EA597FD7059B}" dt="2020-05-28T22:22:38.186" v="888" actId="26606"/>
          <ac:spMkLst>
            <pc:docMk/>
            <pc:sldMk cId="3791091964" sldId="263"/>
            <ac:spMk id="62" creationId="{5F1B8348-CD6E-4561-A704-C232D9A2676D}"/>
          </ac:spMkLst>
        </pc:spChg>
        <pc:spChg chg="add">
          <ac:chgData name="Dinh Trung" userId="a83bab410b051ab2" providerId="LiveId" clId="{977EC772-B13C-489C-8C19-EA597FD7059B}" dt="2020-05-28T22:22:38.186" v="888" actId="26606"/>
          <ac:spMkLst>
            <pc:docMk/>
            <pc:sldMk cId="3791091964" sldId="263"/>
            <ac:spMk id="95" creationId="{CE6C63DC-BAE4-42B6-8FDF-F6467C2D23AC}"/>
          </ac:spMkLst>
        </pc:spChg>
        <pc:spChg chg="add">
          <ac:chgData name="Dinh Trung" userId="a83bab410b051ab2" providerId="LiveId" clId="{977EC772-B13C-489C-8C19-EA597FD7059B}" dt="2020-05-28T22:22:38.186" v="888" actId="26606"/>
          <ac:spMkLst>
            <pc:docMk/>
            <pc:sldMk cId="3791091964" sldId="263"/>
            <ac:spMk id="97" creationId="{5BD23F8E-2E78-4C84-8EFB-FE6C8ACB7F1F}"/>
          </ac:spMkLst>
        </pc:spChg>
        <pc:spChg chg="add">
          <ac:chgData name="Dinh Trung" userId="a83bab410b051ab2" providerId="LiveId" clId="{977EC772-B13C-489C-8C19-EA597FD7059B}" dt="2020-05-28T22:22:38.186" v="888" actId="26606"/>
          <ac:spMkLst>
            <pc:docMk/>
            <pc:sldMk cId="3791091964" sldId="263"/>
            <ac:spMk id="99" creationId="{57ABABA7-0420-4200-9B65-1C1967CE9373}"/>
          </ac:spMkLst>
        </pc:spChg>
        <pc:spChg chg="add">
          <ac:chgData name="Dinh Trung" userId="a83bab410b051ab2" providerId="LiveId" clId="{977EC772-B13C-489C-8C19-EA597FD7059B}" dt="2020-05-28T22:22:38.186" v="888" actId="26606"/>
          <ac:spMkLst>
            <pc:docMk/>
            <pc:sldMk cId="3791091964" sldId="263"/>
            <ac:spMk id="115" creationId="{8576F020-8157-45CE-B1D9-6FA47AFEB4FA}"/>
          </ac:spMkLst>
        </pc:spChg>
        <pc:grpChg chg="add del">
          <ac:chgData name="Dinh Trung" userId="a83bab410b051ab2" providerId="LiveId" clId="{977EC772-B13C-489C-8C19-EA597FD7059B}" dt="2020-05-28T22:22:38.186" v="888" actId="26606"/>
          <ac:grpSpMkLst>
            <pc:docMk/>
            <pc:sldMk cId="3791091964" sldId="263"/>
            <ac:grpSpMk id="26" creationId="{166BF9EE-F7AC-4FA5-AC7E-001B3A642F75}"/>
          </ac:grpSpMkLst>
        </pc:grpChg>
        <pc:grpChg chg="add del">
          <ac:chgData name="Dinh Trung" userId="a83bab410b051ab2" providerId="LiveId" clId="{977EC772-B13C-489C-8C19-EA597FD7059B}" dt="2020-05-28T22:22:38.186" v="888" actId="26606"/>
          <ac:grpSpMkLst>
            <pc:docMk/>
            <pc:sldMk cId="3791091964" sldId="263"/>
            <ac:grpSpMk id="40" creationId="{E312DBA5-56D8-42B2-BA94-28168C2A6703}"/>
          </ac:grpSpMkLst>
        </pc:grpChg>
        <pc:grpChg chg="add">
          <ac:chgData name="Dinh Trung" userId="a83bab410b051ab2" providerId="LiveId" clId="{977EC772-B13C-489C-8C19-EA597FD7059B}" dt="2020-05-28T22:22:38.186" v="888" actId="26606"/>
          <ac:grpSpMkLst>
            <pc:docMk/>
            <pc:sldMk cId="3791091964" sldId="263"/>
            <ac:grpSpMk id="67" creationId="{8CD25866-F15D-40A4-AEC5-47C044637AB7}"/>
          </ac:grpSpMkLst>
        </pc:grpChg>
        <pc:grpChg chg="add">
          <ac:chgData name="Dinh Trung" userId="a83bab410b051ab2" providerId="LiveId" clId="{977EC772-B13C-489C-8C19-EA597FD7059B}" dt="2020-05-28T22:22:38.186" v="888" actId="26606"/>
          <ac:grpSpMkLst>
            <pc:docMk/>
            <pc:sldMk cId="3791091964" sldId="263"/>
            <ac:grpSpMk id="81" creationId="{0C4A17ED-96AA-44A6-A050-E1A7A1CDD9E7}"/>
          </ac:grpSpMkLst>
        </pc:grpChg>
        <pc:grpChg chg="add">
          <ac:chgData name="Dinh Trung" userId="a83bab410b051ab2" providerId="LiveId" clId="{977EC772-B13C-489C-8C19-EA597FD7059B}" dt="2020-05-28T22:22:38.186" v="888" actId="26606"/>
          <ac:grpSpMkLst>
            <pc:docMk/>
            <pc:sldMk cId="3791091964" sldId="263"/>
            <ac:grpSpMk id="101" creationId="{7A03E380-9CD1-4ABA-A763-9F9D252B8908}"/>
          </ac:grpSpMkLst>
        </pc:grpChg>
        <pc:picChg chg="add del mod">
          <ac:chgData name="Dinh Trung" userId="a83bab410b051ab2" providerId="LiveId" clId="{977EC772-B13C-489C-8C19-EA597FD7059B}" dt="2020-05-28T22:22:33.841" v="887" actId="21"/>
          <ac:picMkLst>
            <pc:docMk/>
            <pc:sldMk cId="3791091964" sldId="263"/>
            <ac:picMk id="5" creationId="{02B4A692-E734-4C61-AAB6-530D8ABD2CF6}"/>
          </ac:picMkLst>
        </pc:picChg>
      </pc:sldChg>
      <pc:sldChg chg="addSp delSp modSp new mod modTransition setBg">
        <pc:chgData name="Dinh Trung" userId="a83bab410b051ab2" providerId="LiveId" clId="{977EC772-B13C-489C-8C19-EA597FD7059B}" dt="2020-05-30T15:48:39.949" v="2741" actId="14100"/>
        <pc:sldMkLst>
          <pc:docMk/>
          <pc:sldMk cId="3042526718" sldId="264"/>
        </pc:sldMkLst>
        <pc:spChg chg="del">
          <ac:chgData name="Dinh Trung" userId="a83bab410b051ab2" providerId="LiveId" clId="{977EC772-B13C-489C-8C19-EA597FD7059B}" dt="2020-05-28T22:23:17.004" v="891" actId="478"/>
          <ac:spMkLst>
            <pc:docMk/>
            <pc:sldMk cId="3042526718" sldId="264"/>
            <ac:spMk id="2" creationId="{22E5FB47-6B9E-4C96-9B44-B1E6CA1376D7}"/>
          </ac:spMkLst>
        </pc:spChg>
        <pc:spChg chg="add mod">
          <ac:chgData name="Dinh Trung" userId="a83bab410b051ab2" providerId="LiveId" clId="{977EC772-B13C-489C-8C19-EA597FD7059B}" dt="2020-05-30T14:14:38.730" v="1714" actId="1076"/>
          <ac:spMkLst>
            <pc:docMk/>
            <pc:sldMk cId="3042526718" sldId="264"/>
            <ac:spMk id="2" creationId="{F6ED10EA-CED7-4364-A8C5-2F0A55A6FFB1}"/>
          </ac:spMkLst>
        </pc:spChg>
        <pc:spChg chg="del">
          <ac:chgData name="Dinh Trung" userId="a83bab410b051ab2" providerId="LiveId" clId="{977EC772-B13C-489C-8C19-EA597FD7059B}" dt="2020-05-28T22:23:04.933" v="890"/>
          <ac:spMkLst>
            <pc:docMk/>
            <pc:sldMk cId="3042526718" sldId="264"/>
            <ac:spMk id="3" creationId="{6407B415-9CA2-43B2-AF5F-0B1866317F63}"/>
          </ac:spMkLst>
        </pc:spChg>
        <pc:spChg chg="add del mod">
          <ac:chgData name="Dinh Trung" userId="a83bab410b051ab2" providerId="LiveId" clId="{977EC772-B13C-489C-8C19-EA597FD7059B}" dt="2020-05-30T13:39:12.505" v="1397" actId="478"/>
          <ac:spMkLst>
            <pc:docMk/>
            <pc:sldMk cId="3042526718" sldId="264"/>
            <ac:spMk id="3" creationId="{95489179-0780-4040-8136-0FCCA14AC5C2}"/>
          </ac:spMkLst>
        </pc:spChg>
        <pc:spChg chg="add del mod">
          <ac:chgData name="Dinh Trung" userId="a83bab410b051ab2" providerId="LiveId" clId="{977EC772-B13C-489C-8C19-EA597FD7059B}" dt="2020-05-30T13:40:00.922" v="1415" actId="26606"/>
          <ac:spMkLst>
            <pc:docMk/>
            <pc:sldMk cId="3042526718" sldId="264"/>
            <ac:spMk id="4" creationId="{9AB2A460-2ADC-45F0-ADA6-364BD18BCA8A}"/>
          </ac:spMkLst>
        </pc:spChg>
        <pc:spChg chg="add mod">
          <ac:chgData name="Dinh Trung" userId="a83bab410b051ab2" providerId="LiveId" clId="{977EC772-B13C-489C-8C19-EA597FD7059B}" dt="2020-05-30T15:48:39.949" v="2741" actId="14100"/>
          <ac:spMkLst>
            <pc:docMk/>
            <pc:sldMk cId="3042526718" sldId="264"/>
            <ac:spMk id="6" creationId="{BA51E82F-4604-4F06-B2FB-B21DF5640CBA}"/>
          </ac:spMkLst>
        </pc:spChg>
        <pc:spChg chg="add del mod">
          <ac:chgData name="Dinh Trung" userId="a83bab410b051ab2" providerId="LiveId" clId="{977EC772-B13C-489C-8C19-EA597FD7059B}" dt="2020-05-28T22:29:14.245" v="909" actId="478"/>
          <ac:spMkLst>
            <pc:docMk/>
            <pc:sldMk cId="3042526718" sldId="264"/>
            <ac:spMk id="7" creationId="{BD20A5E8-BF3B-4277-94FB-62980841543A}"/>
          </ac:spMkLst>
        </pc:spChg>
        <pc:spChg chg="add del">
          <ac:chgData name="Dinh Trung" userId="a83bab410b051ab2" providerId="LiveId" clId="{977EC772-B13C-489C-8C19-EA597FD7059B}" dt="2020-05-30T14:14:12.194" v="1710" actId="26606"/>
          <ac:spMkLst>
            <pc:docMk/>
            <pc:sldMk cId="3042526718" sldId="264"/>
            <ac:spMk id="12" creationId="{175CD74B-9CE8-4F20-A3E4-A22A7F036042}"/>
          </ac:spMkLst>
        </pc:spChg>
        <pc:spChg chg="add del">
          <ac:chgData name="Dinh Trung" userId="a83bab410b051ab2" providerId="LiveId" clId="{977EC772-B13C-489C-8C19-EA597FD7059B}" dt="2020-05-30T14:14:12.194" v="1710" actId="26606"/>
          <ac:spMkLst>
            <pc:docMk/>
            <pc:sldMk cId="3042526718" sldId="264"/>
            <ac:spMk id="14" creationId="{99C44665-BECF-4482-A00C-E4BE2A87DC7B}"/>
          </ac:spMkLst>
        </pc:spChg>
        <pc:spChg chg="add del">
          <ac:chgData name="Dinh Trung" userId="a83bab410b051ab2" providerId="LiveId" clId="{977EC772-B13C-489C-8C19-EA597FD7059B}" dt="2020-05-30T14:14:12.194" v="1710" actId="26606"/>
          <ac:spMkLst>
            <pc:docMk/>
            <pc:sldMk cId="3042526718" sldId="264"/>
            <ac:spMk id="16" creationId="{20398C1D-D011-4BA8-AC81-E829677B87FF}"/>
          </ac:spMkLst>
        </pc:spChg>
        <pc:spChg chg="add">
          <ac:chgData name="Dinh Trung" userId="a83bab410b051ab2" providerId="LiveId" clId="{977EC772-B13C-489C-8C19-EA597FD7059B}" dt="2020-05-30T14:14:12.194" v="1710" actId="26606"/>
          <ac:spMkLst>
            <pc:docMk/>
            <pc:sldMk cId="3042526718" sldId="264"/>
            <ac:spMk id="21" creationId="{A3D9AEEE-1CCD-43C0-BA3E-16D60A6E23C0}"/>
          </ac:spMkLst>
        </pc:spChg>
        <pc:spChg chg="add">
          <ac:chgData name="Dinh Trung" userId="a83bab410b051ab2" providerId="LiveId" clId="{977EC772-B13C-489C-8C19-EA597FD7059B}" dt="2020-05-30T14:14:12.194" v="1710" actId="26606"/>
          <ac:spMkLst>
            <pc:docMk/>
            <pc:sldMk cId="3042526718" sldId="264"/>
            <ac:spMk id="23" creationId="{60F880A6-33D3-4EEC-A780-B73559B9F24C}"/>
          </ac:spMkLst>
        </pc:spChg>
        <pc:spChg chg="add">
          <ac:chgData name="Dinh Trung" userId="a83bab410b051ab2" providerId="LiveId" clId="{977EC772-B13C-489C-8C19-EA597FD7059B}" dt="2020-05-30T14:14:12.194" v="1710" actId="26606"/>
          <ac:spMkLst>
            <pc:docMk/>
            <pc:sldMk cId="3042526718" sldId="264"/>
            <ac:spMk id="25" creationId="{2C6246ED-0535-4496-A8F6-1E80CC4EB853}"/>
          </ac:spMkLst>
        </pc:spChg>
        <pc:graphicFrameChg chg="add del mod modGraphic">
          <ac:chgData name="Dinh Trung" userId="a83bab410b051ab2" providerId="LiveId" clId="{977EC772-B13C-489C-8C19-EA597FD7059B}" dt="2020-05-30T13:40:00.922" v="1415" actId="26606"/>
          <ac:graphicFrameMkLst>
            <pc:docMk/>
            <pc:sldMk cId="3042526718" sldId="264"/>
            <ac:graphicFrameMk id="5" creationId="{045BDCC7-C214-45F2-B482-04B1E4B6557D}"/>
          </ac:graphicFrameMkLst>
        </pc:graphicFrameChg>
        <pc:graphicFrameChg chg="add mod ord modGraphic">
          <ac:chgData name="Dinh Trung" userId="a83bab410b051ab2" providerId="LiveId" clId="{977EC772-B13C-489C-8C19-EA597FD7059B}" dt="2020-05-30T14:14:12.194" v="1710" actId="26606"/>
          <ac:graphicFrameMkLst>
            <pc:docMk/>
            <pc:sldMk cId="3042526718" sldId="264"/>
            <ac:graphicFrameMk id="9" creationId="{045BDCC7-C214-45F2-B482-04B1E4B6557D}"/>
          </ac:graphicFrameMkLst>
        </pc:graphicFrameChg>
        <pc:picChg chg="add del mod">
          <ac:chgData name="Dinh Trung" userId="a83bab410b051ab2" providerId="LiveId" clId="{977EC772-B13C-489C-8C19-EA597FD7059B}" dt="2020-05-28T22:29:11.441" v="908" actId="478"/>
          <ac:picMkLst>
            <pc:docMk/>
            <pc:sldMk cId="3042526718" sldId="264"/>
            <ac:picMk id="4" creationId="{F48EF336-B86D-4C3C-8759-952CB4ECF0D6}"/>
          </ac:picMkLst>
        </pc:picChg>
      </pc:sldChg>
      <pc:sldChg chg="addSp delSp modSp new del mod">
        <pc:chgData name="Dinh Trung" userId="a83bab410b051ab2" providerId="LiveId" clId="{977EC772-B13C-489C-8C19-EA597FD7059B}" dt="2020-05-28T22:30:57.888" v="923" actId="47"/>
        <pc:sldMkLst>
          <pc:docMk/>
          <pc:sldMk cId="3986009707" sldId="265"/>
        </pc:sldMkLst>
        <pc:spChg chg="add del">
          <ac:chgData name="Dinh Trung" userId="a83bab410b051ab2" providerId="LiveId" clId="{977EC772-B13C-489C-8C19-EA597FD7059B}" dt="2020-05-28T22:25:44.336" v="898" actId="3680"/>
          <ac:spMkLst>
            <pc:docMk/>
            <pc:sldMk cId="3986009707" sldId="265"/>
            <ac:spMk id="3" creationId="{519F280F-2FD7-42BB-8257-5DF64267C53D}"/>
          </ac:spMkLst>
        </pc:spChg>
        <pc:graphicFrameChg chg="add del mod ord modGraphic">
          <ac:chgData name="Dinh Trung" userId="a83bab410b051ab2" providerId="LiveId" clId="{977EC772-B13C-489C-8C19-EA597FD7059B}" dt="2020-05-28T22:25:34.705" v="897" actId="3680"/>
          <ac:graphicFrameMkLst>
            <pc:docMk/>
            <pc:sldMk cId="3986009707" sldId="265"/>
            <ac:graphicFrameMk id="4" creationId="{B0EF30A8-6B50-4BE4-9BAC-23383D666B56}"/>
          </ac:graphicFrameMkLst>
        </pc:graphicFrameChg>
        <pc:graphicFrameChg chg="add mod ord modGraphic">
          <ac:chgData name="Dinh Trung" userId="a83bab410b051ab2" providerId="LiveId" clId="{977EC772-B13C-489C-8C19-EA597FD7059B}" dt="2020-05-28T22:26:06.354" v="902" actId="572"/>
          <ac:graphicFrameMkLst>
            <pc:docMk/>
            <pc:sldMk cId="3986009707" sldId="265"/>
            <ac:graphicFrameMk id="6" creationId="{0CAC9BEA-7D12-4D81-9143-9320802BE392}"/>
          </ac:graphicFrameMkLst>
        </pc:graphicFrameChg>
        <pc:graphicFrameChg chg="add mod">
          <ac:chgData name="Dinh Trung" userId="a83bab410b051ab2" providerId="LiveId" clId="{977EC772-B13C-489C-8C19-EA597FD7059B}" dt="2020-05-28T22:26:11.482" v="904" actId="572"/>
          <ac:graphicFrameMkLst>
            <pc:docMk/>
            <pc:sldMk cId="3986009707" sldId="265"/>
            <ac:graphicFrameMk id="8" creationId="{44656B43-E30C-497E-89F5-BD4DEAD8B245}"/>
          </ac:graphicFrameMkLst>
        </pc:graphicFrameChg>
        <pc:graphicFrameChg chg="add del mod">
          <ac:chgData name="Dinh Trung" userId="a83bab410b051ab2" providerId="LiveId" clId="{977EC772-B13C-489C-8C19-EA597FD7059B}" dt="2020-05-28T22:26:19.539" v="906"/>
          <ac:graphicFrameMkLst>
            <pc:docMk/>
            <pc:sldMk cId="3986009707" sldId="265"/>
            <ac:graphicFrameMk id="9" creationId="{A88DA37E-D44A-4552-A0B3-394FBA0FA673}"/>
          </ac:graphicFrameMkLst>
        </pc:graphicFrameChg>
      </pc:sldChg>
      <pc:sldChg chg="addSp delSp modSp new mod modTransition setBg setClrOvrMap">
        <pc:chgData name="Dinh Trung" userId="a83bab410b051ab2" providerId="LiveId" clId="{977EC772-B13C-489C-8C19-EA597FD7059B}" dt="2020-05-30T14:18:48" v="1912" actId="14100"/>
        <pc:sldMkLst>
          <pc:docMk/>
          <pc:sldMk cId="4226358926" sldId="265"/>
        </pc:sldMkLst>
        <pc:spChg chg="del">
          <ac:chgData name="Dinh Trung" userId="a83bab410b051ab2" providerId="LiveId" clId="{977EC772-B13C-489C-8C19-EA597FD7059B}" dt="2020-05-28T22:31:18.664" v="928" actId="478"/>
          <ac:spMkLst>
            <pc:docMk/>
            <pc:sldMk cId="4226358926" sldId="265"/>
            <ac:spMk id="2" creationId="{47AAFB84-A5AE-4AAD-8BA8-C805A3F89CAB}"/>
          </ac:spMkLst>
        </pc:spChg>
        <pc:spChg chg="del">
          <ac:chgData name="Dinh Trung" userId="a83bab410b051ab2" providerId="LiveId" clId="{977EC772-B13C-489C-8C19-EA597FD7059B}" dt="2020-05-28T22:31:14.752" v="927" actId="478"/>
          <ac:spMkLst>
            <pc:docMk/>
            <pc:sldMk cId="4226358926" sldId="265"/>
            <ac:spMk id="3" creationId="{03396CC8-4DE4-425A-AFE6-6E29446BF784}"/>
          </ac:spMkLst>
        </pc:spChg>
        <pc:spChg chg="add mod">
          <ac:chgData name="Dinh Trung" userId="a83bab410b051ab2" providerId="LiveId" clId="{977EC772-B13C-489C-8C19-EA597FD7059B}" dt="2020-05-30T14:18:36.850" v="1911" actId="13926"/>
          <ac:spMkLst>
            <pc:docMk/>
            <pc:sldMk cId="4226358926" sldId="265"/>
            <ac:spMk id="6" creationId="{B65EFC76-D1BE-467E-8181-2C6CE5D7C175}"/>
          </ac:spMkLst>
        </pc:spChg>
        <pc:spChg chg="add mod ord">
          <ac:chgData name="Dinh Trung" userId="a83bab410b051ab2" providerId="LiveId" clId="{977EC772-B13C-489C-8C19-EA597FD7059B}" dt="2020-05-30T14:18:32.510" v="1910" actId="13926"/>
          <ac:spMkLst>
            <pc:docMk/>
            <pc:sldMk cId="4226358926" sldId="265"/>
            <ac:spMk id="7" creationId="{64A0560A-4D46-4AA1-B74D-D80A3181F6B6}"/>
          </ac:spMkLst>
        </pc:spChg>
        <pc:spChg chg="add del">
          <ac:chgData name="Dinh Trung" userId="a83bab410b051ab2" providerId="LiveId" clId="{977EC772-B13C-489C-8C19-EA597FD7059B}" dt="2020-05-30T13:36:49.226" v="1364" actId="26606"/>
          <ac:spMkLst>
            <pc:docMk/>
            <pc:sldMk cId="4226358926" sldId="265"/>
            <ac:spMk id="10" creationId="{763516C8-F227-4B77-9AA7-61B9A0B78253}"/>
          </ac:spMkLst>
        </pc:spChg>
        <pc:spChg chg="add del">
          <ac:chgData name="Dinh Trung" userId="a83bab410b051ab2" providerId="LiveId" clId="{977EC772-B13C-489C-8C19-EA597FD7059B}" dt="2020-05-30T13:36:49.226" v="1364" actId="26606"/>
          <ac:spMkLst>
            <pc:docMk/>
            <pc:sldMk cId="4226358926" sldId="265"/>
            <ac:spMk id="11" creationId="{D91B420C-C4C8-44DF-96B2-FBD1014646FE}"/>
          </ac:spMkLst>
        </pc:spChg>
        <pc:spChg chg="add del">
          <ac:chgData name="Dinh Trung" userId="a83bab410b051ab2" providerId="LiveId" clId="{977EC772-B13C-489C-8C19-EA597FD7059B}" dt="2020-05-30T13:36:24.730" v="1358" actId="26606"/>
          <ac:spMkLst>
            <pc:docMk/>
            <pc:sldMk cId="4226358926" sldId="265"/>
            <ac:spMk id="12" creationId="{763516C8-F227-4B77-9AA7-61B9A0B78253}"/>
          </ac:spMkLst>
        </pc:spChg>
        <pc:spChg chg="add del">
          <ac:chgData name="Dinh Trung" userId="a83bab410b051ab2" providerId="LiveId" clId="{977EC772-B13C-489C-8C19-EA597FD7059B}" dt="2020-05-30T13:36:49.226" v="1364" actId="26606"/>
          <ac:spMkLst>
            <pc:docMk/>
            <pc:sldMk cId="4226358926" sldId="265"/>
            <ac:spMk id="13" creationId="{070928B1-3E69-44AC-A1EE-B4E4270A7A51}"/>
          </ac:spMkLst>
        </pc:spChg>
        <pc:spChg chg="add del">
          <ac:chgData name="Dinh Trung" userId="a83bab410b051ab2" providerId="LiveId" clId="{977EC772-B13C-489C-8C19-EA597FD7059B}" dt="2020-05-30T13:36:24.730" v="1358" actId="26606"/>
          <ac:spMkLst>
            <pc:docMk/>
            <pc:sldMk cId="4226358926" sldId="265"/>
            <ac:spMk id="14" creationId="{D91B420C-C4C8-44DF-96B2-FBD1014646FE}"/>
          </ac:spMkLst>
        </pc:spChg>
        <pc:spChg chg="add del">
          <ac:chgData name="Dinh Trung" userId="a83bab410b051ab2" providerId="LiveId" clId="{977EC772-B13C-489C-8C19-EA597FD7059B}" dt="2020-05-30T13:36:50.343" v="1366" actId="26606"/>
          <ac:spMkLst>
            <pc:docMk/>
            <pc:sldMk cId="4226358926" sldId="265"/>
            <ac:spMk id="15" creationId="{763516C8-F227-4B77-9AA7-61B9A0B78253}"/>
          </ac:spMkLst>
        </pc:spChg>
        <pc:spChg chg="add del">
          <ac:chgData name="Dinh Trung" userId="a83bab410b051ab2" providerId="LiveId" clId="{977EC772-B13C-489C-8C19-EA597FD7059B}" dt="2020-05-30T13:36:24.730" v="1358" actId="26606"/>
          <ac:spMkLst>
            <pc:docMk/>
            <pc:sldMk cId="4226358926" sldId="265"/>
            <ac:spMk id="16" creationId="{070928B1-3E69-44AC-A1EE-B4E4270A7A51}"/>
          </ac:spMkLst>
        </pc:spChg>
        <pc:spChg chg="add del">
          <ac:chgData name="Dinh Trung" userId="a83bab410b051ab2" providerId="LiveId" clId="{977EC772-B13C-489C-8C19-EA597FD7059B}" dt="2020-05-30T13:36:50.343" v="1366" actId="26606"/>
          <ac:spMkLst>
            <pc:docMk/>
            <pc:sldMk cId="4226358926" sldId="265"/>
            <ac:spMk id="17" creationId="{D91B420C-C4C8-44DF-96B2-FBD1014646FE}"/>
          </ac:spMkLst>
        </pc:spChg>
        <pc:spChg chg="add del">
          <ac:chgData name="Dinh Trung" userId="a83bab410b051ab2" providerId="LiveId" clId="{977EC772-B13C-489C-8C19-EA597FD7059B}" dt="2020-05-30T13:36:25.871" v="1360" actId="26606"/>
          <ac:spMkLst>
            <pc:docMk/>
            <pc:sldMk cId="4226358926" sldId="265"/>
            <ac:spMk id="18" creationId="{763516C8-F227-4B77-9AA7-61B9A0B78253}"/>
          </ac:spMkLst>
        </pc:spChg>
        <pc:spChg chg="add del">
          <ac:chgData name="Dinh Trung" userId="a83bab410b051ab2" providerId="LiveId" clId="{977EC772-B13C-489C-8C19-EA597FD7059B}" dt="2020-05-30T13:36:25.871" v="1360" actId="26606"/>
          <ac:spMkLst>
            <pc:docMk/>
            <pc:sldMk cId="4226358926" sldId="265"/>
            <ac:spMk id="19" creationId="{D91B420C-C4C8-44DF-96B2-FBD1014646FE}"/>
          </ac:spMkLst>
        </pc:spChg>
        <pc:spChg chg="add del">
          <ac:chgData name="Dinh Trung" userId="a83bab410b051ab2" providerId="LiveId" clId="{977EC772-B13C-489C-8C19-EA597FD7059B}" dt="2020-05-30T13:36:25.871" v="1360" actId="26606"/>
          <ac:spMkLst>
            <pc:docMk/>
            <pc:sldMk cId="4226358926" sldId="265"/>
            <ac:spMk id="20" creationId="{070928B1-3E69-44AC-A1EE-B4E4270A7A51}"/>
          </ac:spMkLst>
        </pc:spChg>
        <pc:spChg chg="add del mod">
          <ac:chgData name="Dinh Trung" userId="a83bab410b051ab2" providerId="LiveId" clId="{977EC772-B13C-489C-8C19-EA597FD7059B}" dt="2020-05-30T14:18:11.764" v="1905" actId="478"/>
          <ac:spMkLst>
            <pc:docMk/>
            <pc:sldMk cId="4226358926" sldId="265"/>
            <ac:spMk id="21" creationId="{053A86D7-7433-4269-BCC3-93F7DEDE252E}"/>
          </ac:spMkLst>
        </pc:spChg>
        <pc:spChg chg="add del">
          <ac:chgData name="Dinh Trung" userId="a83bab410b051ab2" providerId="LiveId" clId="{977EC772-B13C-489C-8C19-EA597FD7059B}" dt="2020-05-30T13:36:36.009" v="1362" actId="26606"/>
          <ac:spMkLst>
            <pc:docMk/>
            <pc:sldMk cId="4226358926" sldId="265"/>
            <ac:spMk id="22" creationId="{763516C8-F227-4B77-9AA7-61B9A0B78253}"/>
          </ac:spMkLst>
        </pc:spChg>
        <pc:spChg chg="add del">
          <ac:chgData name="Dinh Trung" userId="a83bab410b051ab2" providerId="LiveId" clId="{977EC772-B13C-489C-8C19-EA597FD7059B}" dt="2020-05-30T13:36:36.009" v="1362" actId="26606"/>
          <ac:spMkLst>
            <pc:docMk/>
            <pc:sldMk cId="4226358926" sldId="265"/>
            <ac:spMk id="23" creationId="{D91B420C-C4C8-44DF-96B2-FBD1014646FE}"/>
          </ac:spMkLst>
        </pc:spChg>
        <pc:graphicFrameChg chg="add del mod">
          <ac:chgData name="Dinh Trung" userId="a83bab410b051ab2" providerId="LiveId" clId="{977EC772-B13C-489C-8C19-EA597FD7059B}" dt="2020-05-28T22:31:06.968" v="926" actId="478"/>
          <ac:graphicFrameMkLst>
            <pc:docMk/>
            <pc:sldMk cId="4226358926" sldId="265"/>
            <ac:graphicFrameMk id="4" creationId="{6D67C86A-698F-4033-8080-307E406FDE37}"/>
          </ac:graphicFrameMkLst>
        </pc:graphicFrameChg>
        <pc:graphicFrameChg chg="add mod ord modGraphic">
          <ac:chgData name="Dinh Trung" userId="a83bab410b051ab2" providerId="LiveId" clId="{977EC772-B13C-489C-8C19-EA597FD7059B}" dt="2020-05-30T13:43:43.066" v="1477" actId="14100"/>
          <ac:graphicFrameMkLst>
            <pc:docMk/>
            <pc:sldMk cId="4226358926" sldId="265"/>
            <ac:graphicFrameMk id="5" creationId="{152F2F4E-4598-4FF1-8808-E623AE031DC3}"/>
          </ac:graphicFrameMkLst>
        </pc:graphicFrameChg>
        <pc:picChg chg="add mod">
          <ac:chgData name="Dinh Trung" userId="a83bab410b051ab2" providerId="LiveId" clId="{977EC772-B13C-489C-8C19-EA597FD7059B}" dt="2020-05-30T14:18:48" v="1912" actId="14100"/>
          <ac:picMkLst>
            <pc:docMk/>
            <pc:sldMk cId="4226358926" sldId="265"/>
            <ac:picMk id="3" creationId="{C06886D3-AE7B-4035-B6A4-632E81FA9992}"/>
          </ac:picMkLst>
        </pc:picChg>
        <pc:picChg chg="add del mod">
          <ac:chgData name="Dinh Trung" userId="a83bab410b051ab2" providerId="LiveId" clId="{977EC772-B13C-489C-8C19-EA597FD7059B}" dt="2020-05-28T22:53:54.488" v="1152" actId="478"/>
          <ac:picMkLst>
            <pc:docMk/>
            <pc:sldMk cId="4226358926" sldId="265"/>
            <ac:picMk id="7" creationId="{2F710F2C-7473-45AA-B8FA-4386A50EC608}"/>
          </ac:picMkLst>
        </pc:picChg>
        <pc:picChg chg="add del mod">
          <ac:chgData name="Dinh Trung" userId="a83bab410b051ab2" providerId="LiveId" clId="{977EC772-B13C-489C-8C19-EA597FD7059B}" dt="2020-05-30T13:33:56.424" v="1280" actId="478"/>
          <ac:picMkLst>
            <pc:docMk/>
            <pc:sldMk cId="4226358926" sldId="265"/>
            <ac:picMk id="9" creationId="{2C7DDD2E-C2CD-4216-8A33-24D3B80FA369}"/>
          </ac:picMkLst>
        </pc:picChg>
      </pc:sldChg>
      <pc:sldChg chg="addSp delSp modSp new mod">
        <pc:chgData name="Dinh Trung" userId="a83bab410b051ab2" providerId="LiveId" clId="{977EC772-B13C-489C-8C19-EA597FD7059B}" dt="2020-05-28T22:41:39.879" v="1144" actId="14100"/>
        <pc:sldMkLst>
          <pc:docMk/>
          <pc:sldMk cId="2616017345" sldId="266"/>
        </pc:sldMkLst>
        <pc:spChg chg="del mod">
          <ac:chgData name="Dinh Trung" userId="a83bab410b051ab2" providerId="LiveId" clId="{977EC772-B13C-489C-8C19-EA597FD7059B}" dt="2020-05-28T22:41:27.265" v="1138" actId="478"/>
          <ac:spMkLst>
            <pc:docMk/>
            <pc:sldMk cId="2616017345" sldId="266"/>
            <ac:spMk id="2" creationId="{12AF2732-BF43-48D8-9B7D-22E84D5D8F98}"/>
          </ac:spMkLst>
        </pc:spChg>
        <pc:spChg chg="del">
          <ac:chgData name="Dinh Trung" userId="a83bab410b051ab2" providerId="LiveId" clId="{977EC772-B13C-489C-8C19-EA597FD7059B}" dt="2020-05-28T22:41:21.554" v="1137"/>
          <ac:spMkLst>
            <pc:docMk/>
            <pc:sldMk cId="2616017345" sldId="266"/>
            <ac:spMk id="3" creationId="{74394F4F-E1F4-4071-93D2-652F45504945}"/>
          </ac:spMkLst>
        </pc:spChg>
        <pc:spChg chg="add del mod">
          <ac:chgData name="Dinh Trung" userId="a83bab410b051ab2" providerId="LiveId" clId="{977EC772-B13C-489C-8C19-EA597FD7059B}" dt="2020-05-28T22:41:29.592" v="1139" actId="478"/>
          <ac:spMkLst>
            <pc:docMk/>
            <pc:sldMk cId="2616017345" sldId="266"/>
            <ac:spMk id="7" creationId="{3972545F-7966-4D6C-931C-F42A52ABC7E7}"/>
          </ac:spMkLst>
        </pc:spChg>
        <pc:picChg chg="add mod">
          <ac:chgData name="Dinh Trung" userId="a83bab410b051ab2" providerId="LiveId" clId="{977EC772-B13C-489C-8C19-EA597FD7059B}" dt="2020-05-28T22:41:39.879" v="1144" actId="14100"/>
          <ac:picMkLst>
            <pc:docMk/>
            <pc:sldMk cId="2616017345" sldId="266"/>
            <ac:picMk id="5" creationId="{6994BC9E-D37A-4937-9989-27D7DE94B64F}"/>
          </ac:picMkLst>
        </pc:picChg>
      </pc:sldChg>
      <pc:sldChg chg="addSp delSp modSp new del mod ord">
        <pc:chgData name="Dinh Trung" userId="a83bab410b051ab2" providerId="LiveId" clId="{977EC772-B13C-489C-8C19-EA597FD7059B}" dt="2020-05-30T13:59:53.717" v="1556" actId="47"/>
        <pc:sldMkLst>
          <pc:docMk/>
          <pc:sldMk cId="109264277" sldId="267"/>
        </pc:sldMkLst>
        <pc:spChg chg="add del mod">
          <ac:chgData name="Dinh Trung" userId="a83bab410b051ab2" providerId="LiveId" clId="{977EC772-B13C-489C-8C19-EA597FD7059B}" dt="2020-05-30T13:59:44.251" v="1555" actId="20577"/>
          <ac:spMkLst>
            <pc:docMk/>
            <pc:sldMk cId="109264277" sldId="267"/>
            <ac:spMk id="2" creationId="{9C6D9C71-A283-400E-BE7A-76F0D52D7E6A}"/>
          </ac:spMkLst>
        </pc:spChg>
        <pc:spChg chg="mod">
          <ac:chgData name="Dinh Trung" userId="a83bab410b051ab2" providerId="LiveId" clId="{977EC772-B13C-489C-8C19-EA597FD7059B}" dt="2020-05-30T13:59:27.618" v="1507" actId="20577"/>
          <ac:spMkLst>
            <pc:docMk/>
            <pc:sldMk cId="109264277" sldId="267"/>
            <ac:spMk id="3" creationId="{BBCAC779-8E5E-46A2-B0AE-BCC85AD2D21A}"/>
          </ac:spMkLst>
        </pc:spChg>
      </pc:sldChg>
      <pc:sldChg chg="new del">
        <pc:chgData name="Dinh Trung" userId="a83bab410b051ab2" providerId="LiveId" clId="{977EC772-B13C-489C-8C19-EA597FD7059B}" dt="2020-05-30T13:34:46.153" v="1291" actId="47"/>
        <pc:sldMkLst>
          <pc:docMk/>
          <pc:sldMk cId="128537158" sldId="267"/>
        </pc:sldMkLst>
      </pc:sldChg>
      <pc:sldChg chg="addSp delSp modSp new mod ord modTransition setBg modAnim">
        <pc:chgData name="Dinh Trung" userId="a83bab410b051ab2" providerId="LiveId" clId="{977EC772-B13C-489C-8C19-EA597FD7059B}" dt="2020-05-30T14:17:31.252" v="1901"/>
        <pc:sldMkLst>
          <pc:docMk/>
          <pc:sldMk cId="492620716" sldId="267"/>
        </pc:sldMkLst>
        <pc:spChg chg="del">
          <ac:chgData name="Dinh Trung" userId="a83bab410b051ab2" providerId="LiveId" clId="{977EC772-B13C-489C-8C19-EA597FD7059B}" dt="2020-05-30T14:15:08.444" v="1720"/>
          <ac:spMkLst>
            <pc:docMk/>
            <pc:sldMk cId="492620716" sldId="267"/>
            <ac:spMk id="2" creationId="{46211519-D595-4B2A-982A-D4A68DCA2B7B}"/>
          </ac:spMkLst>
        </pc:spChg>
        <pc:spChg chg="del">
          <ac:chgData name="Dinh Trung" userId="a83bab410b051ab2" providerId="LiveId" clId="{977EC772-B13C-489C-8C19-EA597FD7059B}" dt="2020-05-30T14:15:14.053" v="1723" actId="478"/>
          <ac:spMkLst>
            <pc:docMk/>
            <pc:sldMk cId="492620716" sldId="267"/>
            <ac:spMk id="3" creationId="{F1C8121A-CC24-4B05-83AD-18E76CC9D066}"/>
          </ac:spMkLst>
        </pc:spChg>
        <pc:spChg chg="add mod">
          <ac:chgData name="Dinh Trung" userId="a83bab410b051ab2" providerId="LiveId" clId="{977EC772-B13C-489C-8C19-EA597FD7059B}" dt="2020-05-30T14:16:36.937" v="1892" actId="26606"/>
          <ac:spMkLst>
            <pc:docMk/>
            <pc:sldMk cId="492620716" sldId="267"/>
            <ac:spMk id="4" creationId="{EE2B2EB2-BDFF-4F46-89FD-77102670F5DE}"/>
          </ac:spMkLst>
        </pc:spChg>
        <pc:spChg chg="add mod">
          <ac:chgData name="Dinh Trung" userId="a83bab410b051ab2" providerId="LiveId" clId="{977EC772-B13C-489C-8C19-EA597FD7059B}" dt="2020-05-30T14:17:16.433" v="1900" actId="5793"/>
          <ac:spMkLst>
            <pc:docMk/>
            <pc:sldMk cId="492620716" sldId="267"/>
            <ac:spMk id="5" creationId="{4D680083-0A96-4D5F-A28F-7DD955EE0CD1}"/>
          </ac:spMkLst>
        </pc:spChg>
        <pc:spChg chg="add">
          <ac:chgData name="Dinh Trung" userId="a83bab410b051ab2" providerId="LiveId" clId="{977EC772-B13C-489C-8C19-EA597FD7059B}" dt="2020-05-30T14:16:36.937" v="1892" actId="26606"/>
          <ac:spMkLst>
            <pc:docMk/>
            <pc:sldMk cId="492620716" sldId="267"/>
            <ac:spMk id="10" creationId="{19FE08D8-CEA0-461E-870A-02CD15D9B9D2}"/>
          </ac:spMkLst>
        </pc:spChg>
        <pc:spChg chg="add">
          <ac:chgData name="Dinh Trung" userId="a83bab410b051ab2" providerId="LiveId" clId="{977EC772-B13C-489C-8C19-EA597FD7059B}" dt="2020-05-30T14:16:36.937" v="1892" actId="26606"/>
          <ac:spMkLst>
            <pc:docMk/>
            <pc:sldMk cId="492620716" sldId="267"/>
            <ac:spMk id="12" creationId="{2B982904-A46E-41DF-BA98-61E2300C7DCB}"/>
          </ac:spMkLst>
        </pc:spChg>
        <pc:spChg chg="add">
          <ac:chgData name="Dinh Trung" userId="a83bab410b051ab2" providerId="LiveId" clId="{977EC772-B13C-489C-8C19-EA597FD7059B}" dt="2020-05-30T14:16:36.937" v="1892" actId="26606"/>
          <ac:spMkLst>
            <pc:docMk/>
            <pc:sldMk cId="492620716" sldId="267"/>
            <ac:spMk id="14" creationId="{27018161-547E-48F7-A0D9-272C9EA5B379}"/>
          </ac:spMkLst>
        </pc:spChg>
      </pc:sldChg>
      <pc:sldChg chg="delSp new del mod">
        <pc:chgData name="Dinh Trung" userId="a83bab410b051ab2" providerId="LiveId" clId="{977EC772-B13C-489C-8C19-EA597FD7059B}" dt="2020-05-30T13:39:28.842" v="1400" actId="47"/>
        <pc:sldMkLst>
          <pc:docMk/>
          <pc:sldMk cId="3470944992" sldId="267"/>
        </pc:sldMkLst>
        <pc:spChg chg="del">
          <ac:chgData name="Dinh Trung" userId="a83bab410b051ab2" providerId="LiveId" clId="{977EC772-B13C-489C-8C19-EA597FD7059B}" dt="2020-05-30T13:39:27.547" v="1399" actId="478"/>
          <ac:spMkLst>
            <pc:docMk/>
            <pc:sldMk cId="3470944992" sldId="267"/>
            <ac:spMk id="2" creationId="{7D2122CF-CF9C-4F9C-B2CE-00948EDE165D}"/>
          </ac:spMkLst>
        </pc:spChg>
      </pc:sldChg>
      <pc:sldChg chg="addSp delSp modSp new mod modTransition setBg delAnim modAnim">
        <pc:chgData name="Dinh Trung" userId="a83bab410b051ab2" providerId="LiveId" clId="{977EC772-B13C-489C-8C19-EA597FD7059B}" dt="2020-05-30T18:32:22.673" v="3213"/>
        <pc:sldMkLst>
          <pc:docMk/>
          <pc:sldMk cId="2831510361" sldId="268"/>
        </pc:sldMkLst>
        <pc:spChg chg="mod">
          <ac:chgData name="Dinh Trung" userId="a83bab410b051ab2" providerId="LiveId" clId="{977EC772-B13C-489C-8C19-EA597FD7059B}" dt="2020-05-30T15:40:57.394" v="2472" actId="1076"/>
          <ac:spMkLst>
            <pc:docMk/>
            <pc:sldMk cId="2831510361" sldId="268"/>
            <ac:spMk id="2" creationId="{FCABAED9-2DB2-40D7-AD55-6FF3A920CFEC}"/>
          </ac:spMkLst>
        </pc:spChg>
        <pc:spChg chg="add del mod">
          <ac:chgData name="Dinh Trung" userId="a83bab410b051ab2" providerId="LiveId" clId="{977EC772-B13C-489C-8C19-EA597FD7059B}" dt="2020-05-30T18:29:16.210" v="3182"/>
          <ac:spMkLst>
            <pc:docMk/>
            <pc:sldMk cId="2831510361" sldId="268"/>
            <ac:spMk id="3" creationId="{0D24E99D-342E-427A-BC22-5120CA87CF5C}"/>
          </ac:spMkLst>
        </pc:spChg>
        <pc:spChg chg="add del mod">
          <ac:chgData name="Dinh Trung" userId="a83bab410b051ab2" providerId="LiveId" clId="{977EC772-B13C-489C-8C19-EA597FD7059B}" dt="2020-05-30T15:40:12.853" v="2463" actId="26606"/>
          <ac:spMkLst>
            <pc:docMk/>
            <pc:sldMk cId="2831510361" sldId="268"/>
            <ac:spMk id="3" creationId="{3E5B6169-FAE1-46C8-ADC7-A859F1F111F1}"/>
          </ac:spMkLst>
        </pc:spChg>
        <pc:spChg chg="add del mod">
          <ac:chgData name="Dinh Trung" userId="a83bab410b051ab2" providerId="LiveId" clId="{977EC772-B13C-489C-8C19-EA597FD7059B}" dt="2020-05-30T18:29:16.210" v="3184"/>
          <ac:spMkLst>
            <pc:docMk/>
            <pc:sldMk cId="2831510361" sldId="268"/>
            <ac:spMk id="4" creationId="{8DE04D64-F2A6-430B-B0B9-33D305713397}"/>
          </ac:spMkLst>
        </pc:spChg>
        <pc:spChg chg="add del mod">
          <ac:chgData name="Dinh Trung" userId="a83bab410b051ab2" providerId="LiveId" clId="{977EC772-B13C-489C-8C19-EA597FD7059B}" dt="2020-05-30T18:29:16.210" v="3186"/>
          <ac:spMkLst>
            <pc:docMk/>
            <pc:sldMk cId="2831510361" sldId="268"/>
            <ac:spMk id="5" creationId="{3FE2A4F0-BAFD-4919-92B7-2E7EE6B73946}"/>
          </ac:spMkLst>
        </pc:spChg>
        <pc:spChg chg="add del mod">
          <ac:chgData name="Dinh Trung" userId="a83bab410b051ab2" providerId="LiveId" clId="{977EC772-B13C-489C-8C19-EA597FD7059B}" dt="2020-05-30T18:28:10.720" v="3161" actId="478"/>
          <ac:spMkLst>
            <pc:docMk/>
            <pc:sldMk cId="2831510361" sldId="268"/>
            <ac:spMk id="7" creationId="{C56519BC-4E92-4163-93B2-F5272F9DC811}"/>
          </ac:spMkLst>
        </pc:spChg>
        <pc:spChg chg="add del">
          <ac:chgData name="Dinh Trung" userId="a83bab410b051ab2" providerId="LiveId" clId="{977EC772-B13C-489C-8C19-EA597FD7059B}" dt="2020-05-30T15:40:00.466" v="2456" actId="26606"/>
          <ac:spMkLst>
            <pc:docMk/>
            <pc:sldMk cId="2831510361" sldId="268"/>
            <ac:spMk id="8" creationId="{19FE08D8-CEA0-461E-870A-02CD15D9B9D2}"/>
          </ac:spMkLst>
        </pc:spChg>
        <pc:spChg chg="add mod">
          <ac:chgData name="Dinh Trung" userId="a83bab410b051ab2" providerId="LiveId" clId="{977EC772-B13C-489C-8C19-EA597FD7059B}" dt="2020-05-30T18:32:10.270" v="3209" actId="14100"/>
          <ac:spMkLst>
            <pc:docMk/>
            <pc:sldMk cId="2831510361" sldId="268"/>
            <ac:spMk id="8" creationId="{F98676A0-4434-45F4-8D3D-01EC9B31FB31}"/>
          </ac:spMkLst>
        </pc:spChg>
        <pc:spChg chg="add mod">
          <ac:chgData name="Dinh Trung" userId="a83bab410b051ab2" providerId="LiveId" clId="{977EC772-B13C-489C-8C19-EA597FD7059B}" dt="2020-05-30T18:32:14.649" v="3211" actId="1076"/>
          <ac:spMkLst>
            <pc:docMk/>
            <pc:sldMk cId="2831510361" sldId="268"/>
            <ac:spMk id="9" creationId="{BF667875-D4F0-4366-B24A-3C0F5CB5C636}"/>
          </ac:spMkLst>
        </pc:spChg>
        <pc:spChg chg="add del">
          <ac:chgData name="Dinh Trung" userId="a83bab410b051ab2" providerId="LiveId" clId="{977EC772-B13C-489C-8C19-EA597FD7059B}" dt="2020-05-30T15:40:01.813" v="2458" actId="26606"/>
          <ac:spMkLst>
            <pc:docMk/>
            <pc:sldMk cId="2831510361" sldId="268"/>
            <ac:spMk id="9" creationId="{BF7E8610-2DF7-4AF0-B876-0F3B7882A6B7}"/>
          </ac:spMkLst>
        </pc:spChg>
        <pc:spChg chg="add mod">
          <ac:chgData name="Dinh Trung" userId="a83bab410b051ab2" providerId="LiveId" clId="{977EC772-B13C-489C-8C19-EA597FD7059B}" dt="2020-05-30T18:32:06.698" v="3208" actId="14100"/>
          <ac:spMkLst>
            <pc:docMk/>
            <pc:sldMk cId="2831510361" sldId="268"/>
            <ac:spMk id="10" creationId="{06DFDBB9-5555-4EE7-A287-53E699DE40D9}"/>
          </ac:spMkLst>
        </pc:spChg>
        <pc:spChg chg="add del">
          <ac:chgData name="Dinh Trung" userId="a83bab410b051ab2" providerId="LiveId" clId="{977EC772-B13C-489C-8C19-EA597FD7059B}" dt="2020-05-30T15:40:00.466" v="2456" actId="26606"/>
          <ac:spMkLst>
            <pc:docMk/>
            <pc:sldMk cId="2831510361" sldId="268"/>
            <ac:spMk id="10" creationId="{2B982904-A46E-41DF-BA98-61E2300C7DCB}"/>
          </ac:spMkLst>
        </pc:spChg>
        <pc:spChg chg="add del">
          <ac:chgData name="Dinh Trung" userId="a83bab410b051ab2" providerId="LiveId" clId="{977EC772-B13C-489C-8C19-EA597FD7059B}" dt="2020-05-30T15:40:01.813" v="2458" actId="26606"/>
          <ac:spMkLst>
            <pc:docMk/>
            <pc:sldMk cId="2831510361" sldId="268"/>
            <ac:spMk id="11" creationId="{C1C8C023-62A6-4DA0-8DF4-3F4EA94090DE}"/>
          </ac:spMkLst>
        </pc:spChg>
        <pc:spChg chg="add del">
          <ac:chgData name="Dinh Trung" userId="a83bab410b051ab2" providerId="LiveId" clId="{977EC772-B13C-489C-8C19-EA597FD7059B}" dt="2020-05-30T15:40:00.466" v="2456" actId="26606"/>
          <ac:spMkLst>
            <pc:docMk/>
            <pc:sldMk cId="2831510361" sldId="268"/>
            <ac:spMk id="12" creationId="{27018161-547E-48F7-A0D9-272C9EA5B379}"/>
          </ac:spMkLst>
        </pc:spChg>
        <pc:spChg chg="add del">
          <ac:chgData name="Dinh Trung" userId="a83bab410b051ab2" providerId="LiveId" clId="{977EC772-B13C-489C-8C19-EA597FD7059B}" dt="2020-05-30T15:40:01.813" v="2458" actId="26606"/>
          <ac:spMkLst>
            <pc:docMk/>
            <pc:sldMk cId="2831510361" sldId="268"/>
            <ac:spMk id="13" creationId="{26B9FE07-322E-43FB-8707-C9826BD903EB}"/>
          </ac:spMkLst>
        </pc:spChg>
        <pc:spChg chg="add del">
          <ac:chgData name="Dinh Trung" userId="a83bab410b051ab2" providerId="LiveId" clId="{977EC772-B13C-489C-8C19-EA597FD7059B}" dt="2020-05-30T15:40:03.664" v="2460" actId="26606"/>
          <ac:spMkLst>
            <pc:docMk/>
            <pc:sldMk cId="2831510361" sldId="268"/>
            <ac:spMk id="15" creationId="{19FE08D8-CEA0-461E-870A-02CD15D9B9D2}"/>
          </ac:spMkLst>
        </pc:spChg>
        <pc:spChg chg="add del">
          <ac:chgData name="Dinh Trung" userId="a83bab410b051ab2" providerId="LiveId" clId="{977EC772-B13C-489C-8C19-EA597FD7059B}" dt="2020-05-30T15:40:03.664" v="2460" actId="26606"/>
          <ac:spMkLst>
            <pc:docMk/>
            <pc:sldMk cId="2831510361" sldId="268"/>
            <ac:spMk id="16" creationId="{2B982904-A46E-41DF-BA98-61E2300C7DCB}"/>
          </ac:spMkLst>
        </pc:spChg>
        <pc:spChg chg="add del">
          <ac:chgData name="Dinh Trung" userId="a83bab410b051ab2" providerId="LiveId" clId="{977EC772-B13C-489C-8C19-EA597FD7059B}" dt="2020-05-30T15:40:03.664" v="2460" actId="26606"/>
          <ac:spMkLst>
            <pc:docMk/>
            <pc:sldMk cId="2831510361" sldId="268"/>
            <ac:spMk id="17" creationId="{27018161-547E-48F7-A0D9-272C9EA5B379}"/>
          </ac:spMkLst>
        </pc:spChg>
        <pc:spChg chg="add del">
          <ac:chgData name="Dinh Trung" userId="a83bab410b051ab2" providerId="LiveId" clId="{977EC772-B13C-489C-8C19-EA597FD7059B}" dt="2020-05-30T15:40:03.664" v="2460" actId="26606"/>
          <ac:spMkLst>
            <pc:docMk/>
            <pc:sldMk cId="2831510361" sldId="268"/>
            <ac:spMk id="18" creationId="{3E5B6169-FAE1-46C8-ADC7-A859F1F111F1}"/>
          </ac:spMkLst>
        </pc:spChg>
        <pc:spChg chg="add del">
          <ac:chgData name="Dinh Trung" userId="a83bab410b051ab2" providerId="LiveId" clId="{977EC772-B13C-489C-8C19-EA597FD7059B}" dt="2020-05-30T15:40:12.818" v="2462" actId="26606"/>
          <ac:spMkLst>
            <pc:docMk/>
            <pc:sldMk cId="2831510361" sldId="268"/>
            <ac:spMk id="20" creationId="{A3D9AEEE-1CCD-43C0-BA3E-16D60A6E23C0}"/>
          </ac:spMkLst>
        </pc:spChg>
        <pc:spChg chg="add del">
          <ac:chgData name="Dinh Trung" userId="a83bab410b051ab2" providerId="LiveId" clId="{977EC772-B13C-489C-8C19-EA597FD7059B}" dt="2020-05-30T15:40:12.818" v="2462" actId="26606"/>
          <ac:spMkLst>
            <pc:docMk/>
            <pc:sldMk cId="2831510361" sldId="268"/>
            <ac:spMk id="21" creationId="{60F880A6-33D3-4EEC-A780-B73559B9F24C}"/>
          </ac:spMkLst>
        </pc:spChg>
        <pc:spChg chg="add del">
          <ac:chgData name="Dinh Trung" userId="a83bab410b051ab2" providerId="LiveId" clId="{977EC772-B13C-489C-8C19-EA597FD7059B}" dt="2020-05-30T15:40:12.818" v="2462" actId="26606"/>
          <ac:spMkLst>
            <pc:docMk/>
            <pc:sldMk cId="2831510361" sldId="268"/>
            <ac:spMk id="22" creationId="{2C6246ED-0535-4496-A8F6-1E80CC4EB853}"/>
          </ac:spMkLst>
        </pc:spChg>
        <pc:spChg chg="add del">
          <ac:chgData name="Dinh Trung" userId="a83bab410b051ab2" providerId="LiveId" clId="{977EC772-B13C-489C-8C19-EA597FD7059B}" dt="2020-05-30T15:40:29.949" v="2470" actId="26606"/>
          <ac:spMkLst>
            <pc:docMk/>
            <pc:sldMk cId="2831510361" sldId="268"/>
            <ac:spMk id="25" creationId="{6065F8A9-9499-4A44-BDAD-F706130FD826}"/>
          </ac:spMkLst>
        </pc:spChg>
        <pc:spChg chg="add del">
          <ac:chgData name="Dinh Trung" userId="a83bab410b051ab2" providerId="LiveId" clId="{977EC772-B13C-489C-8C19-EA597FD7059B}" dt="2020-05-30T15:40:29.949" v="2470" actId="26606"/>
          <ac:spMkLst>
            <pc:docMk/>
            <pc:sldMk cId="2831510361" sldId="268"/>
            <ac:spMk id="26" creationId="{38132C2D-AFE4-478D-A86B-81059C205E06}"/>
          </ac:spMkLst>
        </pc:spChg>
        <pc:spChg chg="add del">
          <ac:chgData name="Dinh Trung" userId="a83bab410b051ab2" providerId="LiveId" clId="{977EC772-B13C-489C-8C19-EA597FD7059B}" dt="2020-05-30T15:40:29.949" v="2470" actId="26606"/>
          <ac:spMkLst>
            <pc:docMk/>
            <pc:sldMk cId="2831510361" sldId="268"/>
            <ac:spMk id="27" creationId="{205BFD52-DD96-4666-8D77-C636870FD095}"/>
          </ac:spMkLst>
        </pc:spChg>
        <pc:spChg chg="add del">
          <ac:chgData name="Dinh Trung" userId="a83bab410b051ab2" providerId="LiveId" clId="{977EC772-B13C-489C-8C19-EA597FD7059B}" dt="2020-05-30T15:40:29.949" v="2470" actId="26606"/>
          <ac:spMkLst>
            <pc:docMk/>
            <pc:sldMk cId="2831510361" sldId="268"/>
            <ac:spMk id="28" creationId="{1941746C-2C12-4564-8342-A3055D8361A9}"/>
          </ac:spMkLst>
        </pc:spChg>
        <pc:spChg chg="add del">
          <ac:chgData name="Dinh Trung" userId="a83bab410b051ab2" providerId="LiveId" clId="{977EC772-B13C-489C-8C19-EA597FD7059B}" dt="2020-05-30T15:40:28.601" v="2465" actId="26606"/>
          <ac:spMkLst>
            <pc:docMk/>
            <pc:sldMk cId="2831510361" sldId="268"/>
            <ac:spMk id="34" creationId="{A3D9AEEE-1CCD-43C0-BA3E-16D60A6E23C0}"/>
          </ac:spMkLst>
        </pc:spChg>
        <pc:spChg chg="add del">
          <ac:chgData name="Dinh Trung" userId="a83bab410b051ab2" providerId="LiveId" clId="{977EC772-B13C-489C-8C19-EA597FD7059B}" dt="2020-05-30T15:40:28.601" v="2465" actId="26606"/>
          <ac:spMkLst>
            <pc:docMk/>
            <pc:sldMk cId="2831510361" sldId="268"/>
            <ac:spMk id="36" creationId="{60F880A6-33D3-4EEC-A780-B73559B9F24C}"/>
          </ac:spMkLst>
        </pc:spChg>
        <pc:spChg chg="add del">
          <ac:chgData name="Dinh Trung" userId="a83bab410b051ab2" providerId="LiveId" clId="{977EC772-B13C-489C-8C19-EA597FD7059B}" dt="2020-05-30T15:40:28.601" v="2465" actId="26606"/>
          <ac:spMkLst>
            <pc:docMk/>
            <pc:sldMk cId="2831510361" sldId="268"/>
            <ac:spMk id="38" creationId="{2C6246ED-0535-4496-A8F6-1E80CC4EB853}"/>
          </ac:spMkLst>
        </pc:spChg>
        <pc:spChg chg="add del">
          <ac:chgData name="Dinh Trung" userId="a83bab410b051ab2" providerId="LiveId" clId="{977EC772-B13C-489C-8C19-EA597FD7059B}" dt="2020-05-30T15:40:29.423" v="2467" actId="26606"/>
          <ac:spMkLst>
            <pc:docMk/>
            <pc:sldMk cId="2831510361" sldId="268"/>
            <ac:spMk id="40" creationId="{A3D9AEEE-1CCD-43C0-BA3E-16D60A6E23C0}"/>
          </ac:spMkLst>
        </pc:spChg>
        <pc:spChg chg="add del">
          <ac:chgData name="Dinh Trung" userId="a83bab410b051ab2" providerId="LiveId" clId="{977EC772-B13C-489C-8C19-EA597FD7059B}" dt="2020-05-30T15:40:29.423" v="2467" actId="26606"/>
          <ac:spMkLst>
            <pc:docMk/>
            <pc:sldMk cId="2831510361" sldId="268"/>
            <ac:spMk id="41" creationId="{60F880A6-33D3-4EEC-A780-B73559B9F24C}"/>
          </ac:spMkLst>
        </pc:spChg>
        <pc:spChg chg="add del">
          <ac:chgData name="Dinh Trung" userId="a83bab410b051ab2" providerId="LiveId" clId="{977EC772-B13C-489C-8C19-EA597FD7059B}" dt="2020-05-30T15:40:29.423" v="2467" actId="26606"/>
          <ac:spMkLst>
            <pc:docMk/>
            <pc:sldMk cId="2831510361" sldId="268"/>
            <ac:spMk id="42" creationId="{2C6246ED-0535-4496-A8F6-1E80CC4EB853}"/>
          </ac:spMkLst>
        </pc:spChg>
        <pc:spChg chg="add del">
          <ac:chgData name="Dinh Trung" userId="a83bab410b051ab2" providerId="LiveId" clId="{977EC772-B13C-489C-8C19-EA597FD7059B}" dt="2020-05-30T15:40:29.908" v="2469" actId="26606"/>
          <ac:spMkLst>
            <pc:docMk/>
            <pc:sldMk cId="2831510361" sldId="268"/>
            <ac:spMk id="44" creationId="{A3D9AEEE-1CCD-43C0-BA3E-16D60A6E23C0}"/>
          </ac:spMkLst>
        </pc:spChg>
        <pc:spChg chg="add del">
          <ac:chgData name="Dinh Trung" userId="a83bab410b051ab2" providerId="LiveId" clId="{977EC772-B13C-489C-8C19-EA597FD7059B}" dt="2020-05-30T15:40:29.908" v="2469" actId="26606"/>
          <ac:spMkLst>
            <pc:docMk/>
            <pc:sldMk cId="2831510361" sldId="268"/>
            <ac:spMk id="45" creationId="{60F880A6-33D3-4EEC-A780-B73559B9F24C}"/>
          </ac:spMkLst>
        </pc:spChg>
        <pc:spChg chg="add del">
          <ac:chgData name="Dinh Trung" userId="a83bab410b051ab2" providerId="LiveId" clId="{977EC772-B13C-489C-8C19-EA597FD7059B}" dt="2020-05-30T15:40:29.908" v="2469" actId="26606"/>
          <ac:spMkLst>
            <pc:docMk/>
            <pc:sldMk cId="2831510361" sldId="268"/>
            <ac:spMk id="46" creationId="{2C6246ED-0535-4496-A8F6-1E80CC4EB853}"/>
          </ac:spMkLst>
        </pc:spChg>
        <pc:spChg chg="add mod">
          <ac:chgData name="Dinh Trung" userId="a83bab410b051ab2" providerId="LiveId" clId="{977EC772-B13C-489C-8C19-EA597FD7059B}" dt="2020-05-30T15:40:52.628" v="2471" actId="255"/>
          <ac:spMkLst>
            <pc:docMk/>
            <pc:sldMk cId="2831510361" sldId="268"/>
            <ac:spMk id="48" creationId="{A3D9AEEE-1CCD-43C0-BA3E-16D60A6E23C0}"/>
          </ac:spMkLst>
        </pc:spChg>
        <pc:spChg chg="add mod">
          <ac:chgData name="Dinh Trung" userId="a83bab410b051ab2" providerId="LiveId" clId="{977EC772-B13C-489C-8C19-EA597FD7059B}" dt="2020-05-30T15:40:52.628" v="2471" actId="255"/>
          <ac:spMkLst>
            <pc:docMk/>
            <pc:sldMk cId="2831510361" sldId="268"/>
            <ac:spMk id="49" creationId="{60F880A6-33D3-4EEC-A780-B73559B9F24C}"/>
          </ac:spMkLst>
        </pc:spChg>
        <pc:spChg chg="add mod">
          <ac:chgData name="Dinh Trung" userId="a83bab410b051ab2" providerId="LiveId" clId="{977EC772-B13C-489C-8C19-EA597FD7059B}" dt="2020-05-30T15:40:52.628" v="2471" actId="255"/>
          <ac:spMkLst>
            <pc:docMk/>
            <pc:sldMk cId="2831510361" sldId="268"/>
            <ac:spMk id="50" creationId="{2C6246ED-0535-4496-A8F6-1E80CC4EB853}"/>
          </ac:spMkLst>
        </pc:spChg>
        <pc:graphicFrameChg chg="add del">
          <ac:chgData name="Dinh Trung" userId="a83bab410b051ab2" providerId="LiveId" clId="{977EC772-B13C-489C-8C19-EA597FD7059B}" dt="2020-05-30T15:40:01.813" v="2458" actId="26606"/>
          <ac:graphicFrameMkLst>
            <pc:docMk/>
            <pc:sldMk cId="2831510361" sldId="268"/>
            <ac:graphicFrameMk id="5" creationId="{F678AD5E-9173-4FA2-A1EA-B5EF5FD71355}"/>
          </ac:graphicFrameMkLst>
        </pc:graphicFrameChg>
        <pc:graphicFrameChg chg="add del">
          <ac:chgData name="Dinh Trung" userId="a83bab410b051ab2" providerId="LiveId" clId="{977EC772-B13C-489C-8C19-EA597FD7059B}" dt="2020-05-30T15:40:12.818" v="2462" actId="26606"/>
          <ac:graphicFrameMkLst>
            <pc:docMk/>
            <pc:sldMk cId="2831510361" sldId="268"/>
            <ac:graphicFrameMk id="23" creationId="{6E2D7FFE-315B-42F2-ADDF-0454DA5548B2}"/>
          </ac:graphicFrameMkLst>
        </pc:graphicFrameChg>
        <pc:graphicFrameChg chg="add del mod modGraphic">
          <ac:chgData name="Dinh Trung" userId="a83bab410b051ab2" providerId="LiveId" clId="{977EC772-B13C-489C-8C19-EA597FD7059B}" dt="2020-05-30T18:28:02.920" v="3160" actId="478"/>
          <ac:graphicFrameMkLst>
            <pc:docMk/>
            <pc:sldMk cId="2831510361" sldId="268"/>
            <ac:graphicFrameMk id="29" creationId="{8E135C3D-8F4B-4871-8A84-21311D5D5269}"/>
          </ac:graphicFrameMkLst>
        </pc:graphicFrameChg>
      </pc:sldChg>
      <pc:sldChg chg="modSp new mod">
        <pc:chgData name="Dinh Trung" userId="a83bab410b051ab2" providerId="LiveId" clId="{977EC772-B13C-489C-8C19-EA597FD7059B}" dt="2020-05-30T16:08:13.614" v="3032" actId="1076"/>
        <pc:sldMkLst>
          <pc:docMk/>
          <pc:sldMk cId="1229968326" sldId="269"/>
        </pc:sldMkLst>
        <pc:spChg chg="mod">
          <ac:chgData name="Dinh Trung" userId="a83bab410b051ab2" providerId="LiveId" clId="{977EC772-B13C-489C-8C19-EA597FD7059B}" dt="2020-05-30T16:08:13.614" v="3032" actId="1076"/>
          <ac:spMkLst>
            <pc:docMk/>
            <pc:sldMk cId="1229968326" sldId="269"/>
            <ac:spMk id="2" creationId="{C23EA0C0-6493-4435-85FF-846DE6D77FB3}"/>
          </ac:spMkLst>
        </pc:spChg>
        <pc:spChg chg="mod">
          <ac:chgData name="Dinh Trung" userId="a83bab410b051ab2" providerId="LiveId" clId="{977EC772-B13C-489C-8C19-EA597FD7059B}" dt="2020-05-30T16:07:56.798" v="3027"/>
          <ac:spMkLst>
            <pc:docMk/>
            <pc:sldMk cId="1229968326" sldId="269"/>
            <ac:spMk id="3" creationId="{B1FAA42E-87A8-4368-B3E4-529CFC2E1559}"/>
          </ac:spMkLst>
        </pc:spChg>
      </pc:sldChg>
      <pc:sldChg chg="addSp delSp modSp new del mod ord setBg">
        <pc:chgData name="Dinh Trung" userId="a83bab410b051ab2" providerId="LiveId" clId="{977EC772-B13C-489C-8C19-EA597FD7059B}" dt="2020-05-30T16:02:26.609" v="2959" actId="47"/>
        <pc:sldMkLst>
          <pc:docMk/>
          <pc:sldMk cId="797562112" sldId="270"/>
        </pc:sldMkLst>
        <pc:spChg chg="mod">
          <ac:chgData name="Dinh Trung" userId="a83bab410b051ab2" providerId="LiveId" clId="{977EC772-B13C-489C-8C19-EA597FD7059B}" dt="2020-05-30T15:59:34.455" v="2894" actId="26606"/>
          <ac:spMkLst>
            <pc:docMk/>
            <pc:sldMk cId="797562112" sldId="270"/>
            <ac:spMk id="2" creationId="{E7D9070E-D0EC-43B0-AF39-0385B1B8FAB2}"/>
          </ac:spMkLst>
        </pc:spChg>
        <pc:spChg chg="add del mod">
          <ac:chgData name="Dinh Trung" userId="a83bab410b051ab2" providerId="LiveId" clId="{977EC772-B13C-489C-8C19-EA597FD7059B}" dt="2020-05-30T15:59:34.455" v="2894" actId="26606"/>
          <ac:spMkLst>
            <pc:docMk/>
            <pc:sldMk cId="797562112" sldId="270"/>
            <ac:spMk id="3" creationId="{13FCF896-2DBE-4E0E-99A6-49624E86E80B}"/>
          </ac:spMkLst>
        </pc:spChg>
        <pc:spChg chg="add del">
          <ac:chgData name="Dinh Trung" userId="a83bab410b051ab2" providerId="LiveId" clId="{977EC772-B13C-489C-8C19-EA597FD7059B}" dt="2020-05-30T15:57:25.886" v="2861" actId="26606"/>
          <ac:spMkLst>
            <pc:docMk/>
            <pc:sldMk cId="797562112" sldId="270"/>
            <ac:spMk id="6" creationId="{19FE08D8-CEA0-461E-870A-02CD15D9B9D2}"/>
          </ac:spMkLst>
        </pc:spChg>
        <pc:spChg chg="add del">
          <ac:chgData name="Dinh Trung" userId="a83bab410b051ab2" providerId="LiveId" clId="{977EC772-B13C-489C-8C19-EA597FD7059B}" dt="2020-05-30T15:57:25.886" v="2861" actId="26606"/>
          <ac:spMkLst>
            <pc:docMk/>
            <pc:sldMk cId="797562112" sldId="270"/>
            <ac:spMk id="7" creationId="{2B982904-A46E-41DF-BA98-61E2300C7DCB}"/>
          </ac:spMkLst>
        </pc:spChg>
        <pc:spChg chg="add del">
          <ac:chgData name="Dinh Trung" userId="a83bab410b051ab2" providerId="LiveId" clId="{977EC772-B13C-489C-8C19-EA597FD7059B}" dt="2020-05-30T15:56:22.095" v="2842" actId="26606"/>
          <ac:spMkLst>
            <pc:docMk/>
            <pc:sldMk cId="797562112" sldId="270"/>
            <ac:spMk id="8" creationId="{CD306B45-25EE-434D-ABA9-A27B79320CFF}"/>
          </ac:spMkLst>
        </pc:spChg>
        <pc:spChg chg="add del">
          <ac:chgData name="Dinh Trung" userId="a83bab410b051ab2" providerId="LiveId" clId="{977EC772-B13C-489C-8C19-EA597FD7059B}" dt="2020-05-30T15:57:22.709" v="2859" actId="26606"/>
          <ac:spMkLst>
            <pc:docMk/>
            <pc:sldMk cId="797562112" sldId="270"/>
            <ac:spMk id="9" creationId="{6065F8A9-9499-4A44-BDAD-F706130FD826}"/>
          </ac:spMkLst>
        </pc:spChg>
        <pc:spChg chg="add del">
          <ac:chgData name="Dinh Trung" userId="a83bab410b051ab2" providerId="LiveId" clId="{977EC772-B13C-489C-8C19-EA597FD7059B}" dt="2020-05-30T15:56:22.095" v="2842" actId="26606"/>
          <ac:spMkLst>
            <pc:docMk/>
            <pc:sldMk cId="797562112" sldId="270"/>
            <ac:spMk id="10" creationId="{0A42F85E-4939-431E-8B4A-EC07C8E0AB65}"/>
          </ac:spMkLst>
        </pc:spChg>
        <pc:spChg chg="add del">
          <ac:chgData name="Dinh Trung" userId="a83bab410b051ab2" providerId="LiveId" clId="{977EC772-B13C-489C-8C19-EA597FD7059B}" dt="2020-05-30T15:57:22.709" v="2859" actId="26606"/>
          <ac:spMkLst>
            <pc:docMk/>
            <pc:sldMk cId="797562112" sldId="270"/>
            <ac:spMk id="11" creationId="{38132C2D-AFE4-478D-A86B-81059C205E06}"/>
          </ac:spMkLst>
        </pc:spChg>
        <pc:spChg chg="add del">
          <ac:chgData name="Dinh Trung" userId="a83bab410b051ab2" providerId="LiveId" clId="{977EC772-B13C-489C-8C19-EA597FD7059B}" dt="2020-05-30T15:57:22.709" v="2859" actId="26606"/>
          <ac:spMkLst>
            <pc:docMk/>
            <pc:sldMk cId="797562112" sldId="270"/>
            <ac:spMk id="13" creationId="{205BFD52-DD96-4666-8D77-C636870FD095}"/>
          </ac:spMkLst>
        </pc:spChg>
        <pc:spChg chg="add del">
          <ac:chgData name="Dinh Trung" userId="a83bab410b051ab2" providerId="LiveId" clId="{977EC772-B13C-489C-8C19-EA597FD7059B}" dt="2020-05-30T15:57:22.709" v="2859" actId="26606"/>
          <ac:spMkLst>
            <pc:docMk/>
            <pc:sldMk cId="797562112" sldId="270"/>
            <ac:spMk id="15" creationId="{1941746C-2C12-4564-8342-A3055D8361A9}"/>
          </ac:spMkLst>
        </pc:spChg>
        <pc:spChg chg="add del">
          <ac:chgData name="Dinh Trung" userId="a83bab410b051ab2" providerId="LiveId" clId="{977EC772-B13C-489C-8C19-EA597FD7059B}" dt="2020-05-30T15:57:25.886" v="2861" actId="26606"/>
          <ac:spMkLst>
            <pc:docMk/>
            <pc:sldMk cId="797562112" sldId="270"/>
            <ac:spMk id="16" creationId="{27018161-547E-48F7-A0D9-272C9EA5B379}"/>
          </ac:spMkLst>
        </pc:spChg>
        <pc:spChg chg="add">
          <ac:chgData name="Dinh Trung" userId="a83bab410b051ab2" providerId="LiveId" clId="{977EC772-B13C-489C-8C19-EA597FD7059B}" dt="2020-05-30T15:59:34.455" v="2894" actId="26606"/>
          <ac:spMkLst>
            <pc:docMk/>
            <pc:sldMk cId="797562112" sldId="270"/>
            <ac:spMk id="17" creationId="{175CD74B-9CE8-4F20-A3E4-A22A7F036042}"/>
          </ac:spMkLst>
        </pc:spChg>
        <pc:spChg chg="add">
          <ac:chgData name="Dinh Trung" userId="a83bab410b051ab2" providerId="LiveId" clId="{977EC772-B13C-489C-8C19-EA597FD7059B}" dt="2020-05-30T15:59:34.455" v="2894" actId="26606"/>
          <ac:spMkLst>
            <pc:docMk/>
            <pc:sldMk cId="797562112" sldId="270"/>
            <ac:spMk id="18" creationId="{99C44665-BECF-4482-A00C-E4BE2A87DC7B}"/>
          </ac:spMkLst>
        </pc:spChg>
        <pc:spChg chg="add">
          <ac:chgData name="Dinh Trung" userId="a83bab410b051ab2" providerId="LiveId" clId="{977EC772-B13C-489C-8C19-EA597FD7059B}" dt="2020-05-30T15:59:34.455" v="2894" actId="26606"/>
          <ac:spMkLst>
            <pc:docMk/>
            <pc:sldMk cId="797562112" sldId="270"/>
            <ac:spMk id="19" creationId="{20398C1D-D011-4BA8-AC81-E829677B87FF}"/>
          </ac:spMkLst>
        </pc:spChg>
        <pc:spChg chg="add del">
          <ac:chgData name="Dinh Trung" userId="a83bab410b051ab2" providerId="LiveId" clId="{977EC772-B13C-489C-8C19-EA597FD7059B}" dt="2020-05-30T15:57:28.820" v="2863" actId="26606"/>
          <ac:spMkLst>
            <pc:docMk/>
            <pc:sldMk cId="797562112" sldId="270"/>
            <ac:spMk id="25" creationId="{0A46F010-D160-4609-8979-FFD8C1EA6C43}"/>
          </ac:spMkLst>
        </pc:spChg>
        <pc:spChg chg="add del">
          <ac:chgData name="Dinh Trung" userId="a83bab410b051ab2" providerId="LiveId" clId="{977EC772-B13C-489C-8C19-EA597FD7059B}" dt="2020-05-30T15:57:28.820" v="2863" actId="26606"/>
          <ac:spMkLst>
            <pc:docMk/>
            <pc:sldMk cId="797562112" sldId="270"/>
            <ac:spMk id="39" creationId="{81B8C4F6-C3AC-4C94-8EC7-E4F7B7E9CDB6}"/>
          </ac:spMkLst>
        </pc:spChg>
        <pc:spChg chg="add del">
          <ac:chgData name="Dinh Trung" userId="a83bab410b051ab2" providerId="LiveId" clId="{977EC772-B13C-489C-8C19-EA597FD7059B}" dt="2020-05-30T15:57:28.820" v="2863" actId="26606"/>
          <ac:spMkLst>
            <pc:docMk/>
            <pc:sldMk cId="797562112" sldId="270"/>
            <ac:spMk id="40" creationId="{91328346-8BAD-4616-B50B-5CFDA5648D6A}"/>
          </ac:spMkLst>
        </pc:spChg>
        <pc:spChg chg="add del mod">
          <ac:chgData name="Dinh Trung" userId="a83bab410b051ab2" providerId="LiveId" clId="{977EC772-B13C-489C-8C19-EA597FD7059B}" dt="2020-05-30T15:59:47.902" v="2896" actId="478"/>
          <ac:spMkLst>
            <pc:docMk/>
            <pc:sldMk cId="797562112" sldId="270"/>
            <ac:spMk id="46" creationId="{D10532C6-91B9-46F7-9B82-11FC1143D3C1}"/>
          </ac:spMkLst>
        </pc:spChg>
        <pc:spChg chg="add del">
          <ac:chgData name="Dinh Trung" userId="a83bab410b051ab2" providerId="LiveId" clId="{977EC772-B13C-489C-8C19-EA597FD7059B}" dt="2020-05-30T15:57:29.964" v="2865" actId="26606"/>
          <ac:spMkLst>
            <pc:docMk/>
            <pc:sldMk cId="797562112" sldId="270"/>
            <ac:spMk id="47" creationId="{19FE08D8-CEA0-461E-870A-02CD15D9B9D2}"/>
          </ac:spMkLst>
        </pc:spChg>
        <pc:spChg chg="add del">
          <ac:chgData name="Dinh Trung" userId="a83bab410b051ab2" providerId="LiveId" clId="{977EC772-B13C-489C-8C19-EA597FD7059B}" dt="2020-05-30T15:57:29.964" v="2865" actId="26606"/>
          <ac:spMkLst>
            <pc:docMk/>
            <pc:sldMk cId="797562112" sldId="270"/>
            <ac:spMk id="48" creationId="{2B982904-A46E-41DF-BA98-61E2300C7DCB}"/>
          </ac:spMkLst>
        </pc:spChg>
        <pc:spChg chg="add del">
          <ac:chgData name="Dinh Trung" userId="a83bab410b051ab2" providerId="LiveId" clId="{977EC772-B13C-489C-8C19-EA597FD7059B}" dt="2020-05-30T15:57:29.964" v="2865" actId="26606"/>
          <ac:spMkLst>
            <pc:docMk/>
            <pc:sldMk cId="797562112" sldId="270"/>
            <ac:spMk id="49" creationId="{27018161-547E-48F7-A0D9-272C9EA5B379}"/>
          </ac:spMkLst>
        </pc:spChg>
        <pc:spChg chg="add del">
          <ac:chgData name="Dinh Trung" userId="a83bab410b051ab2" providerId="LiveId" clId="{977EC772-B13C-489C-8C19-EA597FD7059B}" dt="2020-05-30T15:57:31.045" v="2867" actId="26606"/>
          <ac:spMkLst>
            <pc:docMk/>
            <pc:sldMk cId="797562112" sldId="270"/>
            <ac:spMk id="51" creationId="{83030214-227F-42DB-9282-BBA6AF8D94A8}"/>
          </ac:spMkLst>
        </pc:spChg>
        <pc:spChg chg="add del">
          <ac:chgData name="Dinh Trung" userId="a83bab410b051ab2" providerId="LiveId" clId="{977EC772-B13C-489C-8C19-EA597FD7059B}" dt="2020-05-30T15:57:31.045" v="2867" actId="26606"/>
          <ac:spMkLst>
            <pc:docMk/>
            <pc:sldMk cId="797562112" sldId="270"/>
            <ac:spMk id="52" creationId="{0D7A9289-BAD1-4A78-979F-A655C886DBF5}"/>
          </ac:spMkLst>
        </pc:spChg>
        <pc:spChg chg="add del mod">
          <ac:chgData name="Dinh Trung" userId="a83bab410b051ab2" providerId="LiveId" clId="{977EC772-B13C-489C-8C19-EA597FD7059B}" dt="2020-05-30T16:02:08.680" v="2958" actId="478"/>
          <ac:spMkLst>
            <pc:docMk/>
            <pc:sldMk cId="797562112" sldId="270"/>
            <ac:spMk id="53" creationId="{16E8E8E9-ED39-4B87-81A6-AD7E9E0CA7DD}"/>
          </ac:spMkLst>
        </pc:spChg>
        <pc:spChg chg="add del">
          <ac:chgData name="Dinh Trung" userId="a83bab410b051ab2" providerId="LiveId" clId="{977EC772-B13C-489C-8C19-EA597FD7059B}" dt="2020-05-30T15:58:35.686" v="2889" actId="26606"/>
          <ac:spMkLst>
            <pc:docMk/>
            <pc:sldMk cId="797562112" sldId="270"/>
            <ac:spMk id="54" creationId="{19FE08D8-CEA0-461E-870A-02CD15D9B9D2}"/>
          </ac:spMkLst>
        </pc:spChg>
        <pc:spChg chg="add del">
          <ac:chgData name="Dinh Trung" userId="a83bab410b051ab2" providerId="LiveId" clId="{977EC772-B13C-489C-8C19-EA597FD7059B}" dt="2020-05-30T15:58:35.686" v="2889" actId="26606"/>
          <ac:spMkLst>
            <pc:docMk/>
            <pc:sldMk cId="797562112" sldId="270"/>
            <ac:spMk id="55" creationId="{2B982904-A46E-41DF-BA98-61E2300C7DCB}"/>
          </ac:spMkLst>
        </pc:spChg>
        <pc:spChg chg="add del">
          <ac:chgData name="Dinh Trung" userId="a83bab410b051ab2" providerId="LiveId" clId="{977EC772-B13C-489C-8C19-EA597FD7059B}" dt="2020-05-30T15:58:35.686" v="2889" actId="26606"/>
          <ac:spMkLst>
            <pc:docMk/>
            <pc:sldMk cId="797562112" sldId="270"/>
            <ac:spMk id="56" creationId="{27018161-547E-48F7-A0D9-272C9EA5B379}"/>
          </ac:spMkLst>
        </pc:spChg>
        <pc:spChg chg="add mod">
          <ac:chgData name="Dinh Trung" userId="a83bab410b051ab2" providerId="LiveId" clId="{977EC772-B13C-489C-8C19-EA597FD7059B}" dt="2020-05-30T16:02:06.421" v="2956"/>
          <ac:spMkLst>
            <pc:docMk/>
            <pc:sldMk cId="797562112" sldId="270"/>
            <ac:spMk id="61" creationId="{30DB114A-73CB-4424-A384-623E664E9AB3}"/>
          </ac:spMkLst>
        </pc:spChg>
        <pc:spChg chg="add mod">
          <ac:chgData name="Dinh Trung" userId="a83bab410b051ab2" providerId="LiveId" clId="{977EC772-B13C-489C-8C19-EA597FD7059B}" dt="2020-05-30T16:02:06.421" v="2956"/>
          <ac:spMkLst>
            <pc:docMk/>
            <pc:sldMk cId="797562112" sldId="270"/>
            <ac:spMk id="62" creationId="{96ADBC29-5D9C-4EFC-9329-3D3E135ECA54}"/>
          </ac:spMkLst>
        </pc:spChg>
        <pc:spChg chg="add mod">
          <ac:chgData name="Dinh Trung" userId="a83bab410b051ab2" providerId="LiveId" clId="{977EC772-B13C-489C-8C19-EA597FD7059B}" dt="2020-05-30T16:02:06.421" v="2956"/>
          <ac:spMkLst>
            <pc:docMk/>
            <pc:sldMk cId="797562112" sldId="270"/>
            <ac:spMk id="63" creationId="{DD32C228-9DA3-442B-B63B-3782B8360CA9}"/>
          </ac:spMkLst>
        </pc:spChg>
        <pc:spChg chg="add mod">
          <ac:chgData name="Dinh Trung" userId="a83bab410b051ab2" providerId="LiveId" clId="{977EC772-B13C-489C-8C19-EA597FD7059B}" dt="2020-05-30T16:02:06.421" v="2956"/>
          <ac:spMkLst>
            <pc:docMk/>
            <pc:sldMk cId="797562112" sldId="270"/>
            <ac:spMk id="64" creationId="{F0742C3C-90CC-48D9-A453-B31836A13FE9}"/>
          </ac:spMkLst>
        </pc:spChg>
        <pc:spChg chg="add mod">
          <ac:chgData name="Dinh Trung" userId="a83bab410b051ab2" providerId="LiveId" clId="{977EC772-B13C-489C-8C19-EA597FD7059B}" dt="2020-05-30T16:02:06.421" v="2956"/>
          <ac:spMkLst>
            <pc:docMk/>
            <pc:sldMk cId="797562112" sldId="270"/>
            <ac:spMk id="65" creationId="{AF484298-28E6-46AE-A04F-18132515BDFE}"/>
          </ac:spMkLst>
        </pc:spChg>
        <pc:spChg chg="add mod">
          <ac:chgData name="Dinh Trung" userId="a83bab410b051ab2" providerId="LiveId" clId="{977EC772-B13C-489C-8C19-EA597FD7059B}" dt="2020-05-30T16:02:06.421" v="2956"/>
          <ac:spMkLst>
            <pc:docMk/>
            <pc:sldMk cId="797562112" sldId="270"/>
            <ac:spMk id="66" creationId="{565F8942-DEF6-4CE0-91AB-53A09F657ADD}"/>
          </ac:spMkLst>
        </pc:spChg>
        <pc:spChg chg="add mod">
          <ac:chgData name="Dinh Trung" userId="a83bab410b051ab2" providerId="LiveId" clId="{977EC772-B13C-489C-8C19-EA597FD7059B}" dt="2020-05-30T16:02:06.421" v="2956"/>
          <ac:spMkLst>
            <pc:docMk/>
            <pc:sldMk cId="797562112" sldId="270"/>
            <ac:spMk id="67" creationId="{BC2F1BC3-F1EA-44EE-B2B7-6AF083705009}"/>
          </ac:spMkLst>
        </pc:spChg>
        <pc:spChg chg="add mod">
          <ac:chgData name="Dinh Trung" userId="a83bab410b051ab2" providerId="LiveId" clId="{977EC772-B13C-489C-8C19-EA597FD7059B}" dt="2020-05-30T16:02:06.421" v="2956"/>
          <ac:spMkLst>
            <pc:docMk/>
            <pc:sldMk cId="797562112" sldId="270"/>
            <ac:spMk id="68" creationId="{DACF8FFF-1B75-42EB-87C2-301A64548D85}"/>
          </ac:spMkLst>
        </pc:spChg>
        <pc:grpChg chg="add del">
          <ac:chgData name="Dinh Trung" userId="a83bab410b051ab2" providerId="LiveId" clId="{977EC772-B13C-489C-8C19-EA597FD7059B}" dt="2020-05-30T15:56:22.095" v="2842" actId="26606"/>
          <ac:grpSpMkLst>
            <pc:docMk/>
            <pc:sldMk cId="797562112" sldId="270"/>
            <ac:grpSpMk id="14" creationId="{5D2B17EF-74EB-4C33-B2E2-8E727B2E7D68}"/>
          </ac:grpSpMkLst>
        </pc:grpChg>
        <pc:grpChg chg="add del">
          <ac:chgData name="Dinh Trung" userId="a83bab410b051ab2" providerId="LiveId" clId="{977EC772-B13C-489C-8C19-EA597FD7059B}" dt="2020-05-30T15:57:28.820" v="2863" actId="26606"/>
          <ac:grpSpMkLst>
            <pc:docMk/>
            <pc:sldMk cId="797562112" sldId="270"/>
            <ac:grpSpMk id="26" creationId="{6F1CEC7A-E419-4950-AA57-B00546C29CAF}"/>
          </ac:grpSpMkLst>
        </pc:grpChg>
        <pc:grpChg chg="add del">
          <ac:chgData name="Dinh Trung" userId="a83bab410b051ab2" providerId="LiveId" clId="{977EC772-B13C-489C-8C19-EA597FD7059B}" dt="2020-05-30T15:57:28.820" v="2863" actId="26606"/>
          <ac:grpSpMkLst>
            <pc:docMk/>
            <pc:sldMk cId="797562112" sldId="270"/>
            <ac:grpSpMk id="41" creationId="{0B789310-9859-4942-98C8-3D2F12AAAE73}"/>
          </ac:grpSpMkLst>
        </pc:grpChg>
        <pc:grpChg chg="add mod">
          <ac:chgData name="Dinh Trung" userId="a83bab410b051ab2" providerId="LiveId" clId="{977EC772-B13C-489C-8C19-EA597FD7059B}" dt="2020-05-30T16:02:06.421" v="2956"/>
          <ac:grpSpMkLst>
            <pc:docMk/>
            <pc:sldMk cId="797562112" sldId="270"/>
            <ac:grpSpMk id="57" creationId="{63AC4DA0-751A-4C44-96E7-30A4B4295022}"/>
          </ac:grpSpMkLst>
        </pc:grpChg>
        <pc:grpChg chg="add mod">
          <ac:chgData name="Dinh Trung" userId="a83bab410b051ab2" providerId="LiveId" clId="{977EC772-B13C-489C-8C19-EA597FD7059B}" dt="2020-05-30T16:02:06.421" v="2956"/>
          <ac:grpSpMkLst>
            <pc:docMk/>
            <pc:sldMk cId="797562112" sldId="270"/>
            <ac:grpSpMk id="58" creationId="{CDE45B35-27BE-4854-85E9-523E5A19935B}"/>
          </ac:grpSpMkLst>
        </pc:grpChg>
        <pc:grpChg chg="add mod">
          <ac:chgData name="Dinh Trung" userId="a83bab410b051ab2" providerId="LiveId" clId="{977EC772-B13C-489C-8C19-EA597FD7059B}" dt="2020-05-30T16:02:06.421" v="2956"/>
          <ac:grpSpMkLst>
            <pc:docMk/>
            <pc:sldMk cId="797562112" sldId="270"/>
            <ac:grpSpMk id="59" creationId="{0F214BD4-C55C-4288-8449-D5D9219C3A99}"/>
          </ac:grpSpMkLst>
        </pc:grpChg>
        <pc:grpChg chg="add mod">
          <ac:chgData name="Dinh Trung" userId="a83bab410b051ab2" providerId="LiveId" clId="{977EC772-B13C-489C-8C19-EA597FD7059B}" dt="2020-05-30T16:02:06.421" v="2956"/>
          <ac:grpSpMkLst>
            <pc:docMk/>
            <pc:sldMk cId="797562112" sldId="270"/>
            <ac:grpSpMk id="60" creationId="{7FFC53A1-E2E0-41C2-936C-5635A0900DAF}"/>
          </ac:grpSpMkLst>
        </pc:grpChg>
        <pc:graphicFrameChg chg="add del mod">
          <ac:chgData name="Dinh Trung" userId="a83bab410b051ab2" providerId="LiveId" clId="{977EC772-B13C-489C-8C19-EA597FD7059B}" dt="2020-05-30T15:57:22.709" v="2859" actId="26606"/>
          <ac:graphicFrameMkLst>
            <pc:docMk/>
            <pc:sldMk cId="797562112" sldId="270"/>
            <ac:graphicFrameMk id="5" creationId="{DAACEF14-D9C8-4F0E-8B57-3E7F266FB315}"/>
          </ac:graphicFrameMkLst>
        </pc:graphicFrameChg>
        <pc:graphicFrameChg chg="add del mod">
          <ac:chgData name="Dinh Trung" userId="a83bab410b051ab2" providerId="LiveId" clId="{977EC772-B13C-489C-8C19-EA597FD7059B}" dt="2020-05-30T16:02:08.680" v="2958" actId="478"/>
          <ac:graphicFrameMkLst>
            <pc:docMk/>
            <pc:sldMk cId="797562112" sldId="270"/>
            <ac:graphicFrameMk id="20" creationId="{7675EA65-661D-4145-8D8F-5354ACF3A0BE}"/>
          </ac:graphicFrameMkLst>
        </pc:graphicFrameChg>
        <pc:cxnChg chg="add del">
          <ac:chgData name="Dinh Trung" userId="a83bab410b051ab2" providerId="LiveId" clId="{977EC772-B13C-489C-8C19-EA597FD7059B}" dt="2020-05-30T15:56:22.095" v="2842" actId="26606"/>
          <ac:cxnSpMkLst>
            <pc:docMk/>
            <pc:sldMk cId="797562112" sldId="270"/>
            <ac:cxnSpMk id="12" creationId="{27EBB3F9-D6F7-4F6A-8843-9FEBA15E4969}"/>
          </ac:cxnSpMkLst>
        </pc:cxnChg>
      </pc:sldChg>
      <pc:sldChg chg="modSp new mod ord modAnim">
        <pc:chgData name="Dinh Trung" userId="a83bab410b051ab2" providerId="LiveId" clId="{977EC772-B13C-489C-8C19-EA597FD7059B}" dt="2020-05-30T16:06:33.129" v="3020"/>
        <pc:sldMkLst>
          <pc:docMk/>
          <pc:sldMk cId="2162300775" sldId="271"/>
        </pc:sldMkLst>
        <pc:spChg chg="mod">
          <ac:chgData name="Dinh Trung" userId="a83bab410b051ab2" providerId="LiveId" clId="{977EC772-B13C-489C-8C19-EA597FD7059B}" dt="2020-05-30T16:02:45.914" v="2964" actId="114"/>
          <ac:spMkLst>
            <pc:docMk/>
            <pc:sldMk cId="2162300775" sldId="271"/>
            <ac:spMk id="2" creationId="{651E57B4-1D3B-425A-BBD9-29221DE6DDFC}"/>
          </ac:spMkLst>
        </pc:spChg>
        <pc:spChg chg="mod">
          <ac:chgData name="Dinh Trung" userId="a83bab410b051ab2" providerId="LiveId" clId="{977EC772-B13C-489C-8C19-EA597FD7059B}" dt="2020-05-30T16:03:21.829" v="2969" actId="1076"/>
          <ac:spMkLst>
            <pc:docMk/>
            <pc:sldMk cId="2162300775" sldId="271"/>
            <ac:spMk id="3" creationId="{76055B32-C394-45E4-9446-9984A358685D}"/>
          </ac:spMkLst>
        </pc:spChg>
      </pc:sldChg>
      <pc:sldChg chg="modSp new mod ord modAnim">
        <pc:chgData name="Dinh Trung" userId="a83bab410b051ab2" providerId="LiveId" clId="{977EC772-B13C-489C-8C19-EA597FD7059B}" dt="2020-05-30T16:06:47.457" v="3025"/>
        <pc:sldMkLst>
          <pc:docMk/>
          <pc:sldMk cId="1113484936" sldId="272"/>
        </pc:sldMkLst>
        <pc:spChg chg="mod">
          <ac:chgData name="Dinh Trung" userId="a83bab410b051ab2" providerId="LiveId" clId="{977EC772-B13C-489C-8C19-EA597FD7059B}" dt="2020-05-30T16:05:24.605" v="3010" actId="113"/>
          <ac:spMkLst>
            <pc:docMk/>
            <pc:sldMk cId="1113484936" sldId="272"/>
            <ac:spMk id="2" creationId="{07DC8AF8-4E51-4CE5-90A3-70916662B0A2}"/>
          </ac:spMkLst>
        </pc:spChg>
        <pc:spChg chg="mod">
          <ac:chgData name="Dinh Trung" userId="a83bab410b051ab2" providerId="LiveId" clId="{977EC772-B13C-489C-8C19-EA597FD7059B}" dt="2020-05-30T16:05:50.470" v="3013" actId="20577"/>
          <ac:spMkLst>
            <pc:docMk/>
            <pc:sldMk cId="1113484936" sldId="272"/>
            <ac:spMk id="3" creationId="{4F9C5971-E29C-4EC2-9A25-DD9BF1081C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447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841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1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0367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59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7316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641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622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098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122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556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029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426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508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790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284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71A7-DF51-4B33-AA58-8E441568F6F7}" type="datetimeFigureOut">
              <a:rPr lang="vi-VN" smtClean="0"/>
              <a:t>31/05/2020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3CA8D9-1260-408B-8C91-4015C5D1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505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ton_pattern" TargetMode="External"/><Relationship Id="rId2" Type="http://schemas.openxmlformats.org/officeDocument/2006/relationships/hyperlink" Target="http://aptech.fpt.edu.vn/chitiet.php?id=39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16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E9E6512-6B3C-43FC-8BD2-872A566D5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vi-VN" b="1">
                <a:solidFill>
                  <a:srgbClr val="FFFFFF"/>
                </a:solidFill>
              </a:rPr>
              <a:t>Mẫu Thiết Kế </a:t>
            </a:r>
            <a:br>
              <a:rPr lang="vi-VN" b="1">
                <a:solidFill>
                  <a:srgbClr val="FFFFFF"/>
                </a:solidFill>
              </a:rPr>
            </a:br>
            <a:r>
              <a:rPr lang="vi-VN" b="1">
                <a:solidFill>
                  <a:srgbClr val="FFFFFF"/>
                </a:solidFill>
              </a:rPr>
              <a:t>Hướng Đối Tượng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D6DC00F-7480-44D7-A001-1E13EC325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r>
              <a:rPr lang="vi-VN" i="1" dirty="0">
                <a:solidFill>
                  <a:schemeClr val="tx1"/>
                </a:solidFill>
              </a:rPr>
              <a:t>Đinh </a:t>
            </a:r>
            <a:r>
              <a:rPr lang="vi-VN" i="1" dirty="0" err="1">
                <a:solidFill>
                  <a:schemeClr val="tx1"/>
                </a:solidFill>
              </a:rPr>
              <a:t>Viết</a:t>
            </a:r>
            <a:r>
              <a:rPr lang="vi-VN" i="1" dirty="0">
                <a:solidFill>
                  <a:schemeClr val="tx1"/>
                </a:solidFill>
              </a:rPr>
              <a:t> Trung - 18126035</a:t>
            </a:r>
          </a:p>
          <a:p>
            <a:r>
              <a:rPr lang="vi-VN" i="1" dirty="0" err="1">
                <a:solidFill>
                  <a:schemeClr val="tx1"/>
                </a:solidFill>
              </a:rPr>
              <a:t>Trần</a:t>
            </a:r>
            <a:r>
              <a:rPr lang="vi-VN" i="1" dirty="0">
                <a:solidFill>
                  <a:schemeClr val="tx1"/>
                </a:solidFill>
              </a:rPr>
              <a:t> </a:t>
            </a:r>
            <a:r>
              <a:rPr lang="vi-VN" i="1" dirty="0" err="1">
                <a:solidFill>
                  <a:schemeClr val="tx1"/>
                </a:solidFill>
              </a:rPr>
              <a:t>Thị</a:t>
            </a:r>
            <a:r>
              <a:rPr lang="vi-VN" i="1" dirty="0">
                <a:solidFill>
                  <a:schemeClr val="tx1"/>
                </a:solidFill>
              </a:rPr>
              <a:t> </a:t>
            </a:r>
            <a:r>
              <a:rPr lang="vi-VN" i="1" dirty="0" err="1">
                <a:solidFill>
                  <a:schemeClr val="tx1"/>
                </a:solidFill>
              </a:rPr>
              <a:t>Ngọc</a:t>
            </a:r>
            <a:r>
              <a:rPr lang="vi-VN" i="1" dirty="0">
                <a:solidFill>
                  <a:schemeClr val="tx1"/>
                </a:solidFill>
              </a:rPr>
              <a:t> </a:t>
            </a:r>
            <a:r>
              <a:rPr lang="vi-VN" i="1" dirty="0" err="1">
                <a:solidFill>
                  <a:schemeClr val="tx1"/>
                </a:solidFill>
              </a:rPr>
              <a:t>Huyền</a:t>
            </a:r>
            <a:r>
              <a:rPr lang="vi-VN" i="1" dirty="0">
                <a:solidFill>
                  <a:schemeClr val="tx1"/>
                </a:solidFill>
              </a:rPr>
              <a:t> - 18126017</a:t>
            </a:r>
          </a:p>
        </p:txBody>
      </p:sp>
    </p:spTree>
    <p:extLst>
      <p:ext uri="{BB962C8B-B14F-4D97-AF65-F5344CB8AC3E}">
        <p14:creationId xmlns:p14="http://schemas.microsoft.com/office/powerpoint/2010/main" val="429348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DC8AF8-4E51-4CE5-90A3-70916662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3" y="492135"/>
            <a:ext cx="8911687" cy="1280890"/>
          </a:xfrm>
        </p:spPr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Ưu </a:t>
            </a:r>
            <a:r>
              <a:rPr lang="vi-VN" b="1" dirty="0" err="1">
                <a:solidFill>
                  <a:srgbClr val="FF0000"/>
                </a:solidFill>
              </a:rPr>
              <a:t>Điểm</a:t>
            </a:r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F9C5971-E29C-4EC2-9A25-DD9BF108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73" y="1300898"/>
            <a:ext cx="10995565" cy="540155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vi-VN" sz="2200" dirty="0" err="1"/>
              <a:t>Chỉ</a:t>
            </a:r>
            <a:r>
              <a:rPr lang="vi-VN" sz="2200" dirty="0"/>
              <a:t> </a:t>
            </a:r>
            <a:r>
              <a:rPr lang="vi-VN" sz="2200" dirty="0" err="1"/>
              <a:t>tồn</a:t>
            </a:r>
            <a:r>
              <a:rPr lang="vi-VN" sz="2200" dirty="0"/>
              <a:t> </a:t>
            </a:r>
            <a:r>
              <a:rPr lang="vi-VN" sz="2200" dirty="0" err="1"/>
              <a:t>tại</a:t>
            </a:r>
            <a:r>
              <a:rPr lang="vi-VN" sz="2200" dirty="0"/>
              <a:t> duy </a:t>
            </a:r>
            <a:r>
              <a:rPr lang="vi-VN" sz="2200" dirty="0" err="1"/>
              <a:t>nhất</a:t>
            </a:r>
            <a:r>
              <a:rPr lang="vi-VN" sz="2200" dirty="0"/>
              <a:t> 1 </a:t>
            </a:r>
            <a:r>
              <a:rPr lang="vi-VN" sz="2200" dirty="0" err="1"/>
              <a:t>Instance</a:t>
            </a:r>
            <a:r>
              <a:rPr lang="vi-VN" sz="2200" dirty="0"/>
              <a:t> </a:t>
            </a:r>
            <a:r>
              <a:rPr lang="vi-VN" sz="2200" dirty="0" err="1"/>
              <a:t>của</a:t>
            </a:r>
            <a:r>
              <a:rPr lang="vi-VN" sz="2200" dirty="0"/>
              <a:t> </a:t>
            </a:r>
            <a:r>
              <a:rPr lang="vi-VN" sz="2200" dirty="0" err="1"/>
              <a:t>class</a:t>
            </a:r>
            <a:r>
              <a:rPr lang="vi-VN" sz="2200" dirty="0"/>
              <a:t> </a:t>
            </a:r>
            <a:r>
              <a:rPr lang="vi-VN" sz="2200" dirty="0" err="1"/>
              <a:t>Singleton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</a:t>
            </a:r>
            <a:r>
              <a:rPr lang="vi-VN" sz="2200" dirty="0" err="1"/>
              <a:t>tạo</a:t>
            </a:r>
            <a:r>
              <a:rPr lang="vi-VN" sz="2200" dirty="0"/>
              <a:t> ra trong </a:t>
            </a:r>
            <a:r>
              <a:rPr lang="vi-VN" sz="2200" dirty="0" err="1"/>
              <a:t>suốt</a:t>
            </a:r>
            <a:r>
              <a:rPr lang="vi-VN" sz="2200" dirty="0"/>
              <a:t> chương </a:t>
            </a:r>
            <a:r>
              <a:rPr lang="vi-VN" sz="2200" dirty="0" err="1"/>
              <a:t>trình</a:t>
            </a:r>
            <a:r>
              <a:rPr lang="vi-VN" sz="2200" dirty="0"/>
              <a:t> (</a:t>
            </a:r>
            <a:r>
              <a:rPr lang="vi-VN" sz="2200" dirty="0" err="1"/>
              <a:t>chỉ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duy </a:t>
            </a:r>
            <a:r>
              <a:rPr lang="vi-VN" sz="2200" dirty="0" err="1"/>
              <a:t>nhất</a:t>
            </a:r>
            <a:r>
              <a:rPr lang="vi-VN" sz="2200" dirty="0"/>
              <a:t>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instance</a:t>
            </a:r>
            <a:r>
              <a:rPr lang="vi-VN" sz="2200" dirty="0"/>
              <a:t> trong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class</a:t>
            </a:r>
            <a:r>
              <a:rPr lang="vi-VN" sz="2200" dirty="0"/>
              <a:t>.)</a:t>
            </a:r>
          </a:p>
          <a:p>
            <a:pPr>
              <a:lnSpc>
                <a:spcPct val="150000"/>
              </a:lnSpc>
            </a:pPr>
            <a:r>
              <a:rPr lang="vi-VN" sz="2200" dirty="0" err="1"/>
              <a:t>Ẩn</a:t>
            </a:r>
            <a:r>
              <a:rPr lang="vi-VN" sz="2200" dirty="0"/>
              <a:t> </a:t>
            </a:r>
            <a:r>
              <a:rPr lang="vi-VN" sz="2200" dirty="0" err="1"/>
              <a:t>constructor</a:t>
            </a:r>
            <a:r>
              <a:rPr lang="vi-VN" sz="2200" dirty="0"/>
              <a:t> </a:t>
            </a:r>
            <a:r>
              <a:rPr lang="vi-VN" sz="2200" dirty="0" err="1"/>
              <a:t>của</a:t>
            </a:r>
            <a:r>
              <a:rPr lang="vi-VN" sz="2200" dirty="0"/>
              <a:t> </a:t>
            </a:r>
            <a:r>
              <a:rPr lang="vi-VN" sz="2200" dirty="0" err="1"/>
              <a:t>class</a:t>
            </a:r>
            <a:r>
              <a:rPr lang="vi-VN" sz="2200" dirty="0"/>
              <a:t>. (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constructor</a:t>
            </a:r>
            <a:r>
              <a:rPr lang="vi-VN" sz="2200" dirty="0"/>
              <a:t> </a:t>
            </a:r>
            <a:r>
              <a:rPr lang="vi-VN" sz="2200" dirty="0" err="1"/>
              <a:t>ẩn</a:t>
            </a:r>
            <a:r>
              <a:rPr lang="vi-VN" sz="2200" dirty="0"/>
              <a:t> </a:t>
            </a:r>
            <a:r>
              <a:rPr lang="vi-VN" sz="2200" dirty="0" err="1"/>
              <a:t>đảm</a:t>
            </a:r>
            <a:r>
              <a:rPr lang="vi-VN" sz="2200" dirty="0"/>
              <a:t> </a:t>
            </a:r>
            <a:r>
              <a:rPr lang="vi-VN" sz="2200" dirty="0" err="1"/>
              <a:t>bảo</a:t>
            </a:r>
            <a:r>
              <a:rPr lang="vi-VN" sz="2200" dirty="0"/>
              <a:t> </a:t>
            </a:r>
            <a:r>
              <a:rPr lang="vi-VN" sz="2200" dirty="0" err="1"/>
              <a:t>rằng</a:t>
            </a:r>
            <a:r>
              <a:rPr lang="vi-VN" sz="2200" dirty="0"/>
              <a:t>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singleton</a:t>
            </a:r>
            <a:r>
              <a:rPr lang="vi-VN" sz="2200" dirty="0"/>
              <a:t> </a:t>
            </a:r>
            <a:r>
              <a:rPr lang="vi-VN" sz="2200" dirty="0" err="1"/>
              <a:t>class</a:t>
            </a:r>
            <a:r>
              <a:rPr lang="vi-VN" sz="2200" dirty="0"/>
              <a:t> không bao </a:t>
            </a:r>
            <a:r>
              <a:rPr lang="vi-VN" sz="2200" dirty="0" err="1"/>
              <a:t>giờ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</a:t>
            </a:r>
            <a:r>
              <a:rPr lang="vi-VN" sz="2200" dirty="0" err="1"/>
              <a:t>instantiated</a:t>
            </a:r>
            <a:r>
              <a:rPr lang="vi-VN" sz="2200" dirty="0"/>
              <a:t> </a:t>
            </a:r>
            <a:r>
              <a:rPr lang="vi-VN" sz="2200" dirty="0" err="1"/>
              <a:t>từ</a:t>
            </a:r>
            <a:r>
              <a:rPr lang="vi-VN" sz="2200" dirty="0"/>
              <a:t> bên </a:t>
            </a:r>
            <a:r>
              <a:rPr lang="vi-VN" sz="2200" dirty="0" err="1"/>
              <a:t>ngoài</a:t>
            </a:r>
            <a:r>
              <a:rPr lang="vi-VN" sz="2200" dirty="0"/>
              <a:t> )</a:t>
            </a:r>
          </a:p>
          <a:p>
            <a:pPr>
              <a:lnSpc>
                <a:spcPct val="150000"/>
              </a:lnSpc>
            </a:pPr>
            <a:r>
              <a:rPr lang="vi-VN" sz="2200" dirty="0"/>
              <a:t>Ý </a:t>
            </a:r>
            <a:r>
              <a:rPr lang="vi-VN" sz="2200" dirty="0" err="1"/>
              <a:t>tưởng</a:t>
            </a:r>
            <a:r>
              <a:rPr lang="vi-VN" sz="2200" dirty="0"/>
              <a:t> </a:t>
            </a:r>
            <a:r>
              <a:rPr lang="vi-VN" sz="2200" dirty="0" err="1"/>
              <a:t>chính</a:t>
            </a:r>
            <a:r>
              <a:rPr lang="vi-VN" sz="2200" dirty="0"/>
              <a:t> trong mô </a:t>
            </a:r>
            <a:r>
              <a:rPr lang="vi-VN" sz="2200" dirty="0" err="1"/>
              <a:t>hình</a:t>
            </a:r>
            <a:r>
              <a:rPr lang="vi-VN" sz="2200" dirty="0"/>
              <a:t> </a:t>
            </a:r>
            <a:r>
              <a:rPr lang="vi-VN" sz="2200" dirty="0" err="1"/>
              <a:t>này</a:t>
            </a:r>
            <a:r>
              <a:rPr lang="vi-VN" sz="2200" dirty="0"/>
              <a:t> </a:t>
            </a:r>
            <a:r>
              <a:rPr lang="vi-VN" sz="2200" dirty="0" err="1"/>
              <a:t>là</a:t>
            </a:r>
            <a:r>
              <a:rPr lang="vi-VN" sz="2200" dirty="0"/>
              <a:t> </a:t>
            </a:r>
            <a:r>
              <a:rPr lang="vi-VN" sz="2200" dirty="0" err="1"/>
              <a:t>làm</a:t>
            </a:r>
            <a:r>
              <a:rPr lang="vi-VN" sz="2200" dirty="0"/>
              <a:t> cho </a:t>
            </a:r>
            <a:r>
              <a:rPr lang="vi-VN" sz="2200" dirty="0" err="1"/>
              <a:t>lớp</a:t>
            </a:r>
            <a:r>
              <a:rPr lang="vi-VN" sz="2200" dirty="0"/>
              <a:t> </a:t>
            </a:r>
            <a:r>
              <a:rPr lang="vi-VN" sz="2200" dirty="0" err="1"/>
              <a:t>đó</a:t>
            </a:r>
            <a:r>
              <a:rPr lang="vi-VN" sz="2200" dirty="0"/>
              <a:t> </a:t>
            </a:r>
            <a:r>
              <a:rPr lang="vi-VN" sz="2200" dirty="0" err="1"/>
              <a:t>chịu</a:t>
            </a:r>
            <a:r>
              <a:rPr lang="vi-VN" sz="2200" dirty="0"/>
              <a:t> </a:t>
            </a:r>
            <a:r>
              <a:rPr lang="vi-VN" sz="2200" dirty="0" err="1"/>
              <a:t>trách</a:t>
            </a:r>
            <a:r>
              <a:rPr lang="vi-VN" sz="2200" dirty="0"/>
              <a:t> </a:t>
            </a:r>
            <a:r>
              <a:rPr lang="vi-VN" sz="2200" dirty="0" err="1"/>
              <a:t>nhiệm</a:t>
            </a:r>
            <a:r>
              <a:rPr lang="vi-VN" sz="2200" dirty="0"/>
              <a:t> </a:t>
            </a:r>
            <a:r>
              <a:rPr lang="vi-VN" sz="2200" dirty="0" err="1"/>
              <a:t>kiểm</a:t>
            </a:r>
            <a:r>
              <a:rPr lang="vi-VN" sz="2200" dirty="0"/>
              <a:t> </a:t>
            </a:r>
            <a:r>
              <a:rPr lang="vi-VN" sz="2200" dirty="0" err="1"/>
              <a:t>soát</a:t>
            </a:r>
            <a:r>
              <a:rPr lang="vi-VN" sz="2200" dirty="0"/>
              <a:t> </a:t>
            </a:r>
            <a:r>
              <a:rPr lang="vi-VN" sz="2200" dirty="0" err="1"/>
              <a:t>sự</a:t>
            </a:r>
            <a:r>
              <a:rPr lang="vi-VN" sz="2200" dirty="0"/>
              <a:t> </a:t>
            </a:r>
            <a:r>
              <a:rPr lang="vi-VN" sz="2200" dirty="0" err="1"/>
              <a:t>khởi</a:t>
            </a:r>
            <a:r>
              <a:rPr lang="vi-VN" sz="2200" dirty="0"/>
              <a:t> </a:t>
            </a:r>
            <a:r>
              <a:rPr lang="vi-VN" sz="2200" dirty="0" err="1"/>
              <a:t>tạo</a:t>
            </a:r>
            <a:r>
              <a:rPr lang="vi-VN" sz="2200" dirty="0"/>
              <a:t> </a:t>
            </a:r>
            <a:r>
              <a:rPr lang="vi-VN" sz="2200" dirty="0" err="1"/>
              <a:t>của</a:t>
            </a:r>
            <a:r>
              <a:rPr lang="vi-VN" sz="2200" dirty="0"/>
              <a:t> </a:t>
            </a:r>
            <a:r>
              <a:rPr lang="vi-VN" sz="2200" dirty="0" err="1"/>
              <a:t>nó</a:t>
            </a:r>
            <a:r>
              <a:rPr lang="vi-VN" sz="2200" dirty="0"/>
              <a:t> (</a:t>
            </a:r>
            <a:r>
              <a:rPr lang="vi-VN" sz="2200" dirty="0" err="1"/>
              <a:t>nó</a:t>
            </a:r>
            <a:r>
              <a:rPr lang="vi-VN" sz="2200" dirty="0"/>
              <a:t> </a:t>
            </a:r>
            <a:r>
              <a:rPr lang="vi-VN" sz="2200" dirty="0" err="1"/>
              <a:t>chỉ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</a:t>
            </a:r>
            <a:r>
              <a:rPr lang="vi-VN" sz="2200" dirty="0" err="1"/>
              <a:t>khởi</a:t>
            </a:r>
            <a:r>
              <a:rPr lang="vi-VN" sz="2200" dirty="0"/>
              <a:t> </a:t>
            </a:r>
            <a:r>
              <a:rPr lang="vi-VN" sz="2200" dirty="0" err="1"/>
              <a:t>tạo</a:t>
            </a:r>
            <a:r>
              <a:rPr lang="vi-VN" sz="2200" dirty="0"/>
              <a:t>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lần</a:t>
            </a:r>
            <a:r>
              <a:rPr lang="vi-VN" sz="2200" dirty="0"/>
              <a:t>).</a:t>
            </a:r>
          </a:p>
          <a:p>
            <a:pPr>
              <a:lnSpc>
                <a:spcPct val="150000"/>
              </a:lnSpc>
            </a:pPr>
            <a:r>
              <a:rPr lang="vi-VN" sz="2200" dirty="0"/>
              <a:t>Cung </a:t>
            </a:r>
            <a:r>
              <a:rPr lang="vi-VN" sz="2200" dirty="0" err="1"/>
              <a:t>cấp</a:t>
            </a:r>
            <a:r>
              <a:rPr lang="vi-VN" sz="2200" dirty="0"/>
              <a:t> </a:t>
            </a:r>
            <a:r>
              <a:rPr lang="vi-VN" sz="2200" dirty="0" err="1"/>
              <a:t>việc</a:t>
            </a:r>
            <a:r>
              <a:rPr lang="vi-VN" sz="2200" dirty="0"/>
              <a:t> truy </a:t>
            </a:r>
            <a:r>
              <a:rPr lang="vi-VN" sz="2200" dirty="0" err="1"/>
              <a:t>cập</a:t>
            </a:r>
            <a:r>
              <a:rPr lang="vi-VN" sz="2200" dirty="0"/>
              <a:t> </a:t>
            </a:r>
            <a:r>
              <a:rPr lang="vi-VN" sz="2200" dirty="0" err="1"/>
              <a:t>vào</a:t>
            </a:r>
            <a:r>
              <a:rPr lang="vi-VN" sz="2200" dirty="0"/>
              <a:t> </a:t>
            </a:r>
            <a:r>
              <a:rPr lang="vi-VN" sz="2200" dirty="0" err="1"/>
              <a:t>Object</a:t>
            </a:r>
            <a:r>
              <a:rPr lang="vi-VN" sz="2200" dirty="0"/>
              <a:t> </a:t>
            </a:r>
            <a:r>
              <a:rPr lang="vi-VN" sz="2200" dirty="0" err="1"/>
              <a:t>global</a:t>
            </a:r>
            <a:r>
              <a:rPr lang="vi-VN" sz="2200" dirty="0"/>
              <a:t> : + </a:t>
            </a:r>
            <a:r>
              <a:rPr lang="vi-VN" sz="2200" dirty="0" err="1"/>
              <a:t>Loại</a:t>
            </a:r>
            <a:r>
              <a:rPr lang="vi-VN" sz="2200" dirty="0"/>
              <a:t> </a:t>
            </a:r>
            <a:r>
              <a:rPr lang="vi-VN" sz="2200" dirty="0" err="1"/>
              <a:t>bỏ</a:t>
            </a:r>
            <a:r>
              <a:rPr lang="vi-VN" sz="2200" dirty="0"/>
              <a:t>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biến</a:t>
            </a:r>
            <a:r>
              <a:rPr lang="vi-VN" sz="2200" dirty="0"/>
              <a:t> </a:t>
            </a:r>
            <a:r>
              <a:rPr lang="vi-VN" sz="2200" dirty="0" err="1"/>
              <a:t>ko</a:t>
            </a:r>
            <a:r>
              <a:rPr lang="vi-VN" sz="2200" dirty="0"/>
              <a:t> </a:t>
            </a:r>
            <a:r>
              <a:rPr lang="vi-VN" sz="2200" dirty="0" err="1"/>
              <a:t>cần</a:t>
            </a:r>
            <a:r>
              <a:rPr lang="vi-VN" sz="2200" dirty="0"/>
              <a:t> </a:t>
            </a:r>
            <a:r>
              <a:rPr lang="vi-VN" sz="2200" dirty="0" err="1"/>
              <a:t>thiết</a:t>
            </a:r>
            <a:r>
              <a:rPr lang="vi-VN" sz="2200" dirty="0"/>
              <a:t>, </a:t>
            </a:r>
            <a:r>
              <a:rPr lang="vi-VN" sz="2200" dirty="0" err="1"/>
              <a:t>chỉ</a:t>
            </a:r>
            <a:r>
              <a:rPr lang="vi-VN" sz="2200" dirty="0"/>
              <a:t> </a:t>
            </a:r>
            <a:r>
              <a:rPr lang="vi-VN" sz="2200" dirty="0" err="1"/>
              <a:t>quản</a:t>
            </a:r>
            <a:r>
              <a:rPr lang="vi-VN" sz="2200" dirty="0"/>
              <a:t> </a:t>
            </a:r>
            <a:r>
              <a:rPr lang="vi-VN" sz="2200" dirty="0" err="1"/>
              <a:t>lý</a:t>
            </a:r>
            <a:r>
              <a:rPr lang="vi-VN" sz="2200" dirty="0"/>
              <a:t>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biến</a:t>
            </a:r>
            <a:r>
              <a:rPr lang="vi-VN" sz="2200" dirty="0"/>
              <a:t> </a:t>
            </a:r>
            <a:r>
              <a:rPr lang="vi-VN" sz="2200" dirty="0" err="1"/>
              <a:t>ứng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r>
              <a:rPr lang="vi-VN" sz="2200" dirty="0"/>
              <a:t> </a:t>
            </a:r>
            <a:r>
              <a:rPr lang="vi-VN" sz="2200" dirty="0" err="1"/>
              <a:t>cần</a:t>
            </a:r>
            <a:r>
              <a:rPr lang="vi-VN" sz="2200" dirty="0"/>
              <a:t> </a:t>
            </a:r>
            <a:r>
              <a:rPr lang="vi-VN" sz="2200" dirty="0" err="1"/>
              <a:t>dùng</a:t>
            </a:r>
            <a:r>
              <a:rPr lang="vi-VN" sz="2200" dirty="0"/>
              <a:t> </a:t>
            </a:r>
            <a:r>
              <a:rPr lang="vi-VN" sz="2200" dirty="0" err="1"/>
              <a:t>tới</a:t>
            </a:r>
            <a:r>
              <a:rPr lang="vi-VN" sz="2200" dirty="0"/>
              <a:t>. + </a:t>
            </a:r>
            <a:r>
              <a:rPr lang="vi-VN" sz="2200" dirty="0" err="1"/>
              <a:t>Singleton</a:t>
            </a:r>
            <a:r>
              <a:rPr lang="vi-VN" sz="2200" dirty="0"/>
              <a:t> </a:t>
            </a:r>
            <a:r>
              <a:rPr lang="vi-VN" sz="2200" dirty="0" err="1"/>
              <a:t>sẻ</a:t>
            </a:r>
            <a:r>
              <a:rPr lang="vi-VN" sz="2200" dirty="0"/>
              <a:t> </a:t>
            </a:r>
            <a:r>
              <a:rPr lang="vi-VN" sz="2200" dirty="0" err="1"/>
              <a:t>chỉ</a:t>
            </a:r>
            <a:r>
              <a:rPr lang="vi-VN" sz="2200" dirty="0"/>
              <a:t>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r>
              <a:rPr lang="vi-VN" sz="2200" dirty="0"/>
              <a:t>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số</a:t>
            </a:r>
            <a:r>
              <a:rPr lang="vi-VN" sz="2200" dirty="0"/>
              <a:t> </a:t>
            </a:r>
            <a:r>
              <a:rPr lang="vi-VN" sz="2200" dirty="0" err="1"/>
              <a:t>ít</a:t>
            </a:r>
            <a:r>
              <a:rPr lang="vi-VN" sz="2200" dirty="0"/>
              <a:t> </a:t>
            </a:r>
            <a:r>
              <a:rPr lang="vi-VN" sz="2200" dirty="0" err="1"/>
              <a:t>tài</a:t>
            </a:r>
            <a:r>
              <a:rPr lang="vi-VN" sz="2200" dirty="0"/>
              <a:t> nguyên, </a:t>
            </a:r>
            <a:r>
              <a:rPr lang="vi-VN" sz="2200" dirty="0" err="1"/>
              <a:t>còn</a:t>
            </a:r>
            <a:r>
              <a:rPr lang="vi-VN" sz="2200" dirty="0"/>
              <a:t> </a:t>
            </a:r>
            <a:r>
              <a:rPr lang="vi-VN" sz="2200" dirty="0" err="1"/>
              <a:t>biến</a:t>
            </a:r>
            <a:r>
              <a:rPr lang="vi-VN" sz="2200" dirty="0"/>
              <a:t> </a:t>
            </a:r>
            <a:r>
              <a:rPr lang="vi-VN" sz="2200" dirty="0" err="1"/>
              <a:t>toàn</a:t>
            </a:r>
            <a:r>
              <a:rPr lang="vi-VN" sz="2200" dirty="0"/>
              <a:t> </a:t>
            </a:r>
            <a:r>
              <a:rPr lang="vi-VN" sz="2200" dirty="0" err="1"/>
              <a:t>cầu</a:t>
            </a:r>
            <a:r>
              <a:rPr lang="vi-VN" sz="2200" dirty="0"/>
              <a:t> </a:t>
            </a:r>
            <a:r>
              <a:rPr lang="vi-VN" sz="2200" dirty="0" err="1"/>
              <a:t>thì</a:t>
            </a:r>
            <a:r>
              <a:rPr lang="vi-VN" sz="2200" dirty="0"/>
              <a:t> </a:t>
            </a:r>
            <a:r>
              <a:rPr lang="vi-VN" sz="2200" dirty="0" err="1"/>
              <a:t>thường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</a:t>
            </a:r>
            <a:r>
              <a:rPr lang="vi-VN" sz="2200" dirty="0" err="1"/>
              <a:t>tạo</a:t>
            </a:r>
            <a:r>
              <a:rPr lang="vi-VN" sz="2200" dirty="0"/>
              <a:t> </a:t>
            </a:r>
            <a:r>
              <a:rPr lang="vi-VN" sz="2200" dirty="0" err="1"/>
              <a:t>từ</a:t>
            </a:r>
            <a:r>
              <a:rPr lang="vi-VN" sz="2200" dirty="0"/>
              <a:t> </a:t>
            </a:r>
            <a:r>
              <a:rPr lang="vi-VN" sz="2200" dirty="0" err="1"/>
              <a:t>nhều</a:t>
            </a:r>
            <a:r>
              <a:rPr lang="vi-VN" sz="2200" dirty="0"/>
              <a:t> ngôn </a:t>
            </a:r>
            <a:r>
              <a:rPr lang="vi-VN" sz="2200" dirty="0" err="1"/>
              <a:t>ngữ</a:t>
            </a:r>
            <a:r>
              <a:rPr lang="vi-VN" sz="2200" dirty="0"/>
              <a:t> / </a:t>
            </a:r>
            <a:r>
              <a:rPr lang="vi-VN" sz="2200" dirty="0" err="1"/>
              <a:t>kiểu</a:t>
            </a:r>
            <a:r>
              <a:rPr lang="vi-VN" sz="2200" dirty="0"/>
              <a:t> </a:t>
            </a:r>
            <a:r>
              <a:rPr lang="vi-VN" sz="2200" dirty="0" err="1"/>
              <a:t>dữ</a:t>
            </a:r>
            <a:r>
              <a:rPr lang="vi-VN" sz="2200" dirty="0"/>
              <a:t> </a:t>
            </a:r>
            <a:r>
              <a:rPr lang="vi-VN" sz="2200" dirty="0" err="1"/>
              <a:t>liệu</a:t>
            </a:r>
            <a:r>
              <a:rPr lang="vi-VN" sz="2200" dirty="0"/>
              <a:t> </a:t>
            </a:r>
            <a:r>
              <a:rPr lang="vi-VN" sz="2200" dirty="0" err="1"/>
              <a:t>phức</a:t>
            </a:r>
            <a:r>
              <a:rPr lang="vi-VN" sz="2200" dirty="0"/>
              <a:t> </a:t>
            </a:r>
            <a:r>
              <a:rPr lang="vi-VN" sz="2200" dirty="0" err="1"/>
              <a:t>tạp</a:t>
            </a:r>
            <a:r>
              <a:rPr lang="vi-VN" sz="2200" dirty="0"/>
              <a:t> nên tiêu </a:t>
            </a:r>
            <a:r>
              <a:rPr lang="vi-VN" sz="2200" dirty="0" err="1"/>
              <a:t>tốn</a:t>
            </a:r>
            <a:r>
              <a:rPr lang="vi-VN" sz="2200" dirty="0"/>
              <a:t> </a:t>
            </a:r>
            <a:r>
              <a:rPr lang="vi-VN" sz="2200" dirty="0" err="1"/>
              <a:t>tài</a:t>
            </a:r>
            <a:r>
              <a:rPr lang="vi-VN" sz="2200" dirty="0"/>
              <a:t> nguyên hơn.</a:t>
            </a:r>
          </a:p>
          <a:p>
            <a:pPr>
              <a:lnSpc>
                <a:spcPct val="150000"/>
              </a:lnSpc>
            </a:pP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11348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1E57B4-1D3B-425A-BBD9-29221DE6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5256"/>
            <a:ext cx="8911687" cy="1280890"/>
          </a:xfrm>
        </p:spPr>
        <p:txBody>
          <a:bodyPr/>
          <a:lstStyle/>
          <a:p>
            <a:r>
              <a:rPr lang="vi-VN" b="1" dirty="0" err="1">
                <a:solidFill>
                  <a:srgbClr val="FF0000"/>
                </a:solidFill>
              </a:rPr>
              <a:t>Nhược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Điểm</a:t>
            </a:r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6055B32-C394-45E4-9446-9984A358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398309"/>
            <a:ext cx="11167637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2800" dirty="0" err="1"/>
              <a:t>Khó</a:t>
            </a:r>
            <a:r>
              <a:rPr lang="vi-VN" sz="2800" dirty="0"/>
              <a:t> </a:t>
            </a:r>
            <a:r>
              <a:rPr lang="vi-VN" sz="2800" dirty="0" err="1"/>
              <a:t>triển</a:t>
            </a:r>
            <a:r>
              <a:rPr lang="vi-VN" sz="2800" dirty="0"/>
              <a:t> khai 1 </a:t>
            </a:r>
            <a:r>
              <a:rPr lang="vi-VN" sz="2800" dirty="0" err="1"/>
              <a:t>cách</a:t>
            </a:r>
            <a:r>
              <a:rPr lang="vi-VN" sz="2800" dirty="0"/>
              <a:t> </a:t>
            </a:r>
            <a:r>
              <a:rPr lang="vi-VN" sz="2800" dirty="0" err="1"/>
              <a:t>hiệu</a:t>
            </a:r>
            <a:r>
              <a:rPr lang="vi-VN" sz="2800" dirty="0"/>
              <a:t> </a:t>
            </a:r>
            <a:r>
              <a:rPr lang="vi-VN" sz="2800" dirty="0" err="1"/>
              <a:t>quả</a:t>
            </a:r>
            <a:r>
              <a:rPr lang="vi-VN" sz="2800" dirty="0"/>
              <a:t> </a:t>
            </a:r>
            <a:r>
              <a:rPr lang="vi-VN" sz="2800" dirty="0" err="1"/>
              <a:t>để</a:t>
            </a:r>
            <a:r>
              <a:rPr lang="vi-VN" sz="2800" dirty="0"/>
              <a:t> </a:t>
            </a:r>
            <a:r>
              <a:rPr lang="vi-VN" sz="2800" dirty="0" err="1"/>
              <a:t>đảm</a:t>
            </a:r>
            <a:r>
              <a:rPr lang="vi-VN" sz="2800" dirty="0"/>
              <a:t> </a:t>
            </a:r>
            <a:r>
              <a:rPr lang="vi-VN" sz="2800" dirty="0" err="1"/>
              <a:t>bảo</a:t>
            </a:r>
            <a:r>
              <a:rPr lang="vi-VN" sz="2800" dirty="0"/>
              <a:t> </a:t>
            </a:r>
            <a:r>
              <a:rPr lang="vi-VN" sz="2800" dirty="0" err="1"/>
              <a:t>rằng</a:t>
            </a:r>
            <a:r>
              <a:rPr lang="vi-VN" sz="2800" dirty="0"/>
              <a:t> </a:t>
            </a:r>
            <a:r>
              <a:rPr lang="vi-VN" sz="2800" dirty="0" err="1"/>
              <a:t>chỉ</a:t>
            </a:r>
            <a:r>
              <a:rPr lang="vi-VN" sz="2800" dirty="0"/>
              <a:t> 1 </a:t>
            </a:r>
            <a:r>
              <a:rPr lang="vi-VN" sz="2800" dirty="0" err="1"/>
              <a:t>class</a:t>
            </a:r>
            <a:r>
              <a:rPr lang="vi-VN" sz="2800" dirty="0"/>
              <a:t> </a:t>
            </a:r>
            <a:r>
              <a:rPr lang="vi-VN" sz="2800" dirty="0" err="1"/>
              <a:t>chỉ</a:t>
            </a:r>
            <a:r>
              <a:rPr lang="vi-VN" sz="2800" dirty="0"/>
              <a:t> </a:t>
            </a:r>
            <a:r>
              <a:rPr lang="vi-VN" sz="2800" dirty="0" err="1"/>
              <a:t>có</a:t>
            </a:r>
            <a:r>
              <a:rPr lang="vi-VN" sz="2800" dirty="0"/>
              <a:t> 1 </a:t>
            </a:r>
            <a:r>
              <a:rPr lang="vi-VN" sz="2800" dirty="0" err="1"/>
              <a:t>đối</a:t>
            </a:r>
            <a:r>
              <a:rPr lang="vi-VN" sz="2800" dirty="0"/>
              <a:t> </a:t>
            </a:r>
            <a:r>
              <a:rPr lang="vi-VN" sz="2800" dirty="0" err="1"/>
              <a:t>tượng</a:t>
            </a:r>
            <a:r>
              <a:rPr lang="vi-VN" sz="2800" dirty="0"/>
              <a:t>.</a:t>
            </a:r>
          </a:p>
          <a:p>
            <a:pPr>
              <a:lnSpc>
                <a:spcPct val="150000"/>
              </a:lnSpc>
            </a:pPr>
            <a:r>
              <a:rPr lang="vi-VN" sz="2800" dirty="0" err="1"/>
              <a:t>Khó</a:t>
            </a:r>
            <a:r>
              <a:rPr lang="vi-VN" sz="2800" dirty="0"/>
              <a:t> khăn trong </a:t>
            </a:r>
            <a:r>
              <a:rPr lang="vi-VN" sz="2800" dirty="0" err="1"/>
              <a:t>việc</a:t>
            </a:r>
            <a:r>
              <a:rPr lang="vi-VN" sz="2800" dirty="0"/>
              <a:t> </a:t>
            </a:r>
            <a:r>
              <a:rPr lang="vi-VN" sz="2800" dirty="0" err="1"/>
              <a:t>kiểm</a:t>
            </a:r>
            <a:r>
              <a:rPr lang="vi-VN" sz="2800" dirty="0"/>
              <a:t> </a:t>
            </a:r>
            <a:r>
              <a:rPr lang="vi-VN" sz="2800" dirty="0" err="1"/>
              <a:t>soát</a:t>
            </a:r>
            <a:r>
              <a:rPr lang="vi-VN" sz="2800" dirty="0"/>
              <a:t> </a:t>
            </a:r>
            <a:r>
              <a:rPr lang="vi-VN" sz="2800" dirty="0" err="1"/>
              <a:t>sự</a:t>
            </a:r>
            <a:r>
              <a:rPr lang="vi-VN" sz="2800" dirty="0"/>
              <a:t> </a:t>
            </a:r>
            <a:r>
              <a:rPr lang="vi-VN" sz="2800" dirty="0" err="1"/>
              <a:t>hiện</a:t>
            </a:r>
            <a:r>
              <a:rPr lang="vi-VN" sz="2800" dirty="0"/>
              <a:t> thân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nó</a:t>
            </a:r>
            <a:r>
              <a:rPr lang="vi-VN" sz="2800" dirty="0"/>
              <a:t>.</a:t>
            </a:r>
          </a:p>
          <a:p>
            <a:pPr>
              <a:lnSpc>
                <a:spcPct val="150000"/>
              </a:lnSpc>
            </a:pPr>
            <a:r>
              <a:rPr lang="vi-VN" sz="2800" dirty="0" err="1"/>
              <a:t>Hạn</a:t>
            </a:r>
            <a:r>
              <a:rPr lang="vi-VN" sz="2800" dirty="0"/>
              <a:t> </a:t>
            </a:r>
            <a:r>
              <a:rPr lang="vi-VN" sz="2800" dirty="0" err="1"/>
              <a:t>chế</a:t>
            </a:r>
            <a:r>
              <a:rPr lang="vi-VN" sz="2800" dirty="0"/>
              <a:t> </a:t>
            </a:r>
            <a:r>
              <a:rPr lang="vi-VN" sz="2800" dirty="0" err="1"/>
              <a:t>số</a:t>
            </a:r>
            <a:r>
              <a:rPr lang="vi-VN" sz="2800" dirty="0"/>
              <a:t>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instance</a:t>
            </a:r>
            <a:r>
              <a:rPr lang="vi-VN" sz="2800" dirty="0"/>
              <a:t>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một</a:t>
            </a:r>
            <a:r>
              <a:rPr lang="vi-VN" sz="2800" dirty="0"/>
              <a:t> </a:t>
            </a:r>
            <a:r>
              <a:rPr lang="vi-VN" sz="2800" dirty="0" err="1"/>
              <a:t>class</a:t>
            </a:r>
            <a:r>
              <a:rPr lang="vi-VN" sz="2800" dirty="0"/>
              <a:t>.</a:t>
            </a:r>
          </a:p>
          <a:p>
            <a:pPr>
              <a:lnSpc>
                <a:spcPct val="150000"/>
              </a:lnSpc>
            </a:pPr>
            <a:r>
              <a:rPr lang="vi-VN" sz="2800" dirty="0"/>
              <a:t>Khi </a:t>
            </a:r>
            <a:r>
              <a:rPr lang="vi-VN" sz="2800" dirty="0" err="1"/>
              <a:t>chỉ</a:t>
            </a:r>
            <a:r>
              <a:rPr lang="vi-VN" sz="2800" dirty="0"/>
              <a:t> cho </a:t>
            </a:r>
            <a:r>
              <a:rPr lang="vi-VN" sz="2800" dirty="0" err="1"/>
              <a:t>phép</a:t>
            </a:r>
            <a:r>
              <a:rPr lang="vi-VN" sz="2800" dirty="0"/>
              <a:t> </a:t>
            </a:r>
            <a:r>
              <a:rPr lang="vi-VN" sz="2800" dirty="0" err="1"/>
              <a:t>một</a:t>
            </a:r>
            <a:r>
              <a:rPr lang="vi-VN" sz="2800" dirty="0"/>
              <a:t> </a:t>
            </a:r>
            <a:r>
              <a:rPr lang="vi-VN" sz="2800" dirty="0" err="1"/>
              <a:t>trường</a:t>
            </a:r>
            <a:r>
              <a:rPr lang="vi-VN" sz="2800" dirty="0"/>
              <a:t> </a:t>
            </a:r>
            <a:r>
              <a:rPr lang="vi-VN" sz="2800" dirty="0" err="1"/>
              <a:t>hợp</a:t>
            </a:r>
            <a:r>
              <a:rPr lang="vi-VN" sz="2800" dirty="0"/>
              <a:t> </a:t>
            </a:r>
            <a:r>
              <a:rPr lang="vi-VN" sz="2800" dirty="0" err="1"/>
              <a:t>hoặc</a:t>
            </a:r>
            <a:r>
              <a:rPr lang="vi-VN" sz="2800" dirty="0"/>
              <a:t> </a:t>
            </a:r>
            <a:r>
              <a:rPr lang="vi-VN" sz="2800" dirty="0" err="1"/>
              <a:t>một</a:t>
            </a:r>
            <a:r>
              <a:rPr lang="vi-VN" sz="2800" dirty="0"/>
              <a:t> </a:t>
            </a:r>
            <a:r>
              <a:rPr lang="vi-VN" sz="2800" dirty="0" err="1"/>
              <a:t>số</a:t>
            </a:r>
            <a:r>
              <a:rPr lang="vi-VN" sz="2800" dirty="0"/>
              <a:t> </a:t>
            </a:r>
            <a:r>
              <a:rPr lang="vi-VN" sz="2800" dirty="0" err="1"/>
              <a:t>trường</a:t>
            </a:r>
            <a:r>
              <a:rPr lang="vi-VN" sz="2800" dirty="0"/>
              <a:t> </a:t>
            </a:r>
            <a:r>
              <a:rPr lang="vi-VN" sz="2800" dirty="0" err="1"/>
              <a:t>hợp</a:t>
            </a:r>
            <a:r>
              <a:rPr lang="vi-VN" sz="2800" dirty="0"/>
              <a:t> </a:t>
            </a:r>
            <a:r>
              <a:rPr lang="vi-VN" sz="2800" dirty="0" err="1"/>
              <a:t>cụ</a:t>
            </a:r>
            <a:r>
              <a:rPr lang="vi-VN" sz="2800" dirty="0"/>
              <a:t> </a:t>
            </a:r>
            <a:r>
              <a:rPr lang="vi-VN" sz="2800" dirty="0" err="1"/>
              <a:t>thể</a:t>
            </a:r>
            <a:r>
              <a:rPr lang="vi-VN" sz="2800" dirty="0"/>
              <a:t>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một</a:t>
            </a:r>
            <a:r>
              <a:rPr lang="vi-VN" sz="2800" dirty="0"/>
              <a:t> </a:t>
            </a:r>
            <a:r>
              <a:rPr lang="vi-VN" sz="2800" dirty="0" err="1"/>
              <a:t>lớp</a:t>
            </a:r>
            <a:r>
              <a:rPr lang="vi-VN" sz="2800" dirty="0"/>
              <a:t>.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đối</a:t>
            </a:r>
            <a:r>
              <a:rPr lang="vi-VN" sz="2800" dirty="0"/>
              <a:t> </a:t>
            </a:r>
            <a:r>
              <a:rPr lang="vi-VN" sz="2800" dirty="0" err="1"/>
              <a:t>tượng</a:t>
            </a:r>
            <a:r>
              <a:rPr lang="vi-VN" sz="2800" dirty="0"/>
              <a:t> </a:t>
            </a:r>
            <a:r>
              <a:rPr lang="vi-VN" sz="2800" dirty="0" err="1"/>
              <a:t>Facade</a:t>
            </a:r>
            <a:r>
              <a:rPr lang="vi-VN" sz="2800" dirty="0"/>
              <a:t> </a:t>
            </a:r>
            <a:r>
              <a:rPr lang="vi-VN" sz="2800" dirty="0" err="1"/>
              <a:t>thường</a:t>
            </a:r>
            <a:r>
              <a:rPr lang="vi-VN" sz="2800" dirty="0"/>
              <a:t> </a:t>
            </a:r>
            <a:r>
              <a:rPr lang="vi-VN" sz="2800" dirty="0" err="1"/>
              <a:t>là</a:t>
            </a:r>
            <a:r>
              <a:rPr lang="vi-VN" sz="2800" dirty="0"/>
              <a:t> </a:t>
            </a:r>
            <a:r>
              <a:rPr lang="vi-VN" sz="2800" dirty="0" err="1"/>
              <a:t>những</a:t>
            </a:r>
            <a:r>
              <a:rPr lang="vi-VN" sz="2800" dirty="0"/>
              <a:t> </a:t>
            </a:r>
            <a:r>
              <a:rPr lang="vi-VN" sz="2800" dirty="0" err="1"/>
              <a:t>Singleton</a:t>
            </a:r>
            <a:r>
              <a:rPr lang="vi-VN" sz="2800" dirty="0"/>
              <a:t> </a:t>
            </a:r>
            <a:r>
              <a:rPr lang="vi-VN" sz="2800" dirty="0" err="1"/>
              <a:t>bởi</a:t>
            </a:r>
            <a:r>
              <a:rPr lang="vi-VN" sz="2800" dirty="0"/>
              <a:t> </a:t>
            </a:r>
            <a:r>
              <a:rPr lang="vi-VN" sz="2800" dirty="0" err="1"/>
              <a:t>vì</a:t>
            </a:r>
            <a:r>
              <a:rPr lang="vi-VN" sz="2800" dirty="0"/>
              <a:t> </a:t>
            </a:r>
            <a:r>
              <a:rPr lang="vi-VN" sz="2800" dirty="0" err="1"/>
              <a:t>ứng</a:t>
            </a:r>
            <a:r>
              <a:rPr lang="vi-VN" sz="2800" dirty="0"/>
              <a:t> </a:t>
            </a:r>
            <a:r>
              <a:rPr lang="vi-VN" sz="2800" dirty="0" err="1"/>
              <a:t>dụng</a:t>
            </a:r>
            <a:r>
              <a:rPr lang="vi-VN" sz="2800" dirty="0"/>
              <a:t> luôn </a:t>
            </a:r>
            <a:r>
              <a:rPr lang="vi-VN" sz="2800" dirty="0" err="1"/>
              <a:t>chỉ</a:t>
            </a:r>
            <a:r>
              <a:rPr lang="vi-VN" sz="2800" dirty="0"/>
              <a:t> </a:t>
            </a:r>
            <a:r>
              <a:rPr lang="vi-VN" sz="2800" dirty="0" err="1"/>
              <a:t>cần</a:t>
            </a:r>
            <a:r>
              <a:rPr lang="vi-VN" sz="2800" dirty="0"/>
              <a:t> </a:t>
            </a:r>
            <a:r>
              <a:rPr lang="vi-VN" sz="2800" dirty="0" err="1"/>
              <a:t>một</a:t>
            </a:r>
            <a:r>
              <a:rPr lang="vi-VN" sz="2800" dirty="0"/>
              <a:t> </a:t>
            </a:r>
            <a:r>
              <a:rPr lang="vi-VN" sz="2800" dirty="0" err="1"/>
              <a:t>đối</a:t>
            </a:r>
            <a:r>
              <a:rPr lang="vi-VN" sz="2800" dirty="0"/>
              <a:t> </a:t>
            </a:r>
            <a:r>
              <a:rPr lang="vi-VN" sz="2800" dirty="0" err="1"/>
              <a:t>tượng</a:t>
            </a:r>
            <a:r>
              <a:rPr lang="vi-VN" sz="2800" dirty="0"/>
              <a:t> </a:t>
            </a:r>
            <a:r>
              <a:rPr lang="vi-VN" sz="2800" dirty="0" err="1"/>
              <a:t>Facade</a:t>
            </a:r>
            <a:r>
              <a:rPr lang="vi-VN" sz="2800" dirty="0"/>
              <a:t>.</a:t>
            </a:r>
          </a:p>
          <a:p>
            <a:pPr>
              <a:lnSpc>
                <a:spcPct val="150000"/>
              </a:lnSpc>
            </a:pP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16230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80EC16B-AA40-4062-8A1E-41DCF266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b="1" dirty="0" err="1"/>
              <a:t>Ứng</a:t>
            </a:r>
            <a:r>
              <a:rPr lang="vi-VN" b="1" dirty="0"/>
              <a:t> </a:t>
            </a:r>
            <a:r>
              <a:rPr lang="vi-VN" b="1" dirty="0" err="1"/>
              <a:t>Dụng</a:t>
            </a:r>
            <a:br>
              <a:rPr lang="vi-VN" b="1" dirty="0"/>
            </a:br>
            <a:r>
              <a:rPr lang="vi-VN" b="1" dirty="0" err="1"/>
              <a:t>Và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Bài</a:t>
            </a:r>
            <a:br>
              <a:rPr lang="vi-VN" b="1" dirty="0"/>
            </a:br>
            <a:r>
              <a:rPr lang="vi-VN" b="1" dirty="0" err="1"/>
              <a:t>Toán</a:t>
            </a:r>
            <a:r>
              <a:rPr lang="vi-VN" b="1" dirty="0"/>
              <a:t> Liên Quan</a:t>
            </a:r>
            <a:endParaRPr lang="vi-VN" dirty="0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E3C3C7-34E1-45A3-98D2-22E183EB1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1059872"/>
            <a:ext cx="6850316" cy="5352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600" dirty="0"/>
              <a:t>• </a:t>
            </a:r>
            <a:r>
              <a:rPr lang="vi-VN" sz="3600" dirty="0" err="1"/>
              <a:t>Tạo</a:t>
            </a:r>
            <a:r>
              <a:rPr lang="vi-VN" sz="3600" dirty="0"/>
              <a:t> 1 </a:t>
            </a:r>
            <a:r>
              <a:rPr lang="vi-VN" sz="3600" dirty="0" err="1"/>
              <a:t>kết</a:t>
            </a:r>
            <a:r>
              <a:rPr lang="vi-VN" sz="3600" dirty="0"/>
              <a:t> </a:t>
            </a:r>
            <a:r>
              <a:rPr lang="vi-VN" sz="3600" dirty="0" err="1"/>
              <a:t>nối</a:t>
            </a:r>
            <a:r>
              <a:rPr lang="vi-VN" sz="3600" dirty="0"/>
              <a:t> </a:t>
            </a:r>
            <a:r>
              <a:rPr lang="vi-VN" sz="3600" dirty="0" err="1"/>
              <a:t>tới</a:t>
            </a:r>
            <a:r>
              <a:rPr lang="vi-VN" sz="3600" dirty="0"/>
              <a:t> cơ </a:t>
            </a:r>
            <a:r>
              <a:rPr lang="vi-VN" sz="3600" dirty="0" err="1"/>
              <a:t>sở</a:t>
            </a:r>
            <a:r>
              <a:rPr lang="vi-VN" sz="3600" dirty="0"/>
              <a:t> </a:t>
            </a:r>
            <a:r>
              <a:rPr lang="vi-VN" sz="3600" dirty="0" err="1"/>
              <a:t>dữ</a:t>
            </a:r>
            <a:r>
              <a:rPr lang="vi-VN" sz="3600" dirty="0"/>
              <a:t> </a:t>
            </a:r>
            <a:r>
              <a:rPr lang="vi-VN" sz="3600" dirty="0" err="1"/>
              <a:t>liệu</a:t>
            </a:r>
            <a:endParaRPr lang="vi-VN" sz="3600" dirty="0"/>
          </a:p>
          <a:p>
            <a:pPr marL="0" indent="0">
              <a:buNone/>
            </a:pPr>
            <a:r>
              <a:rPr lang="vi-VN" sz="3600" dirty="0"/>
              <a:t>• </a:t>
            </a:r>
            <a:r>
              <a:rPr lang="vi-VN" sz="3600" dirty="0" err="1"/>
              <a:t>Tạo</a:t>
            </a:r>
            <a:r>
              <a:rPr lang="vi-VN" sz="3600" dirty="0"/>
              <a:t> 1 </a:t>
            </a:r>
            <a:r>
              <a:rPr lang="vi-VN" sz="3600" dirty="0" err="1"/>
              <a:t>menu</a:t>
            </a:r>
            <a:r>
              <a:rPr lang="vi-VN" sz="3600" dirty="0"/>
              <a:t> trong </a:t>
            </a:r>
            <a:r>
              <a:rPr lang="vi-VN" sz="3600" dirty="0" err="1"/>
              <a:t>ứng</a:t>
            </a:r>
            <a:r>
              <a:rPr lang="vi-VN" sz="3600" dirty="0"/>
              <a:t> </a:t>
            </a:r>
            <a:r>
              <a:rPr lang="vi-VN" sz="3600" dirty="0" err="1"/>
              <a:t>dụng</a:t>
            </a:r>
            <a:endParaRPr lang="vi-VN" sz="3600" dirty="0"/>
          </a:p>
          <a:p>
            <a:pPr marL="0" indent="0">
              <a:buNone/>
            </a:pPr>
            <a:r>
              <a:rPr lang="vi-VN" sz="3600" dirty="0"/>
              <a:t>• </a:t>
            </a:r>
            <a:r>
              <a:rPr lang="vi-VN" sz="3600" dirty="0" err="1"/>
              <a:t>Các</a:t>
            </a:r>
            <a:r>
              <a:rPr lang="vi-VN" sz="3600" dirty="0"/>
              <a:t> </a:t>
            </a:r>
            <a:r>
              <a:rPr lang="vi-VN" sz="3600" dirty="0" err="1"/>
              <a:t>lớp</a:t>
            </a:r>
            <a:r>
              <a:rPr lang="vi-VN" sz="3600" dirty="0"/>
              <a:t> </a:t>
            </a:r>
            <a:r>
              <a:rPr lang="vi-VN" sz="3600" dirty="0" err="1"/>
              <a:t>quản</a:t>
            </a:r>
            <a:r>
              <a:rPr lang="vi-VN" sz="3600" dirty="0"/>
              <a:t> </a:t>
            </a:r>
            <a:r>
              <a:rPr lang="vi-VN" sz="3600" dirty="0" err="1"/>
              <a:t>lý</a:t>
            </a:r>
            <a:endParaRPr lang="vi-VN" sz="3600" dirty="0"/>
          </a:p>
          <a:p>
            <a:pPr marL="0" indent="0">
              <a:buNone/>
            </a:pPr>
            <a:r>
              <a:rPr lang="vi-VN" sz="3600" dirty="0"/>
              <a:t>• Thao </a:t>
            </a:r>
            <a:r>
              <a:rPr lang="vi-VN" sz="3600" dirty="0" err="1"/>
              <a:t>tác</a:t>
            </a:r>
            <a:r>
              <a:rPr lang="vi-VN" sz="3600" dirty="0"/>
              <a:t> </a:t>
            </a:r>
            <a:r>
              <a:rPr lang="vi-VN" sz="3600" dirty="0" err="1"/>
              <a:t>tiện</a:t>
            </a:r>
            <a:r>
              <a:rPr lang="vi-VN" sz="3600" dirty="0"/>
              <a:t> </a:t>
            </a:r>
            <a:r>
              <a:rPr lang="vi-VN" sz="3600" dirty="0" err="1"/>
              <a:t>ích</a:t>
            </a:r>
            <a:r>
              <a:rPr lang="vi-VN" sz="3600" dirty="0"/>
              <a:t> cho </a:t>
            </a:r>
            <a:r>
              <a:rPr lang="vi-VN" sz="3600" dirty="0" err="1"/>
              <a:t>ứng</a:t>
            </a:r>
            <a:r>
              <a:rPr lang="vi-VN" sz="3600" dirty="0"/>
              <a:t> </a:t>
            </a:r>
            <a:r>
              <a:rPr lang="vi-VN" sz="3600" dirty="0" err="1"/>
              <a:t>dụng</a:t>
            </a:r>
            <a:endParaRPr lang="vi-VN" sz="3600" dirty="0"/>
          </a:p>
          <a:p>
            <a:pPr marL="0" indent="0">
              <a:buNone/>
            </a:pPr>
            <a:r>
              <a:rPr lang="vi-VN" sz="3600" dirty="0"/>
              <a:t>• </a:t>
            </a:r>
            <a:r>
              <a:rPr lang="vi-VN" sz="3600" dirty="0" err="1"/>
              <a:t>Trình</a:t>
            </a:r>
            <a:r>
              <a:rPr lang="vi-VN" sz="3600" dirty="0"/>
              <a:t> </a:t>
            </a:r>
            <a:r>
              <a:rPr lang="vi-VN" sz="3600" dirty="0" err="1"/>
              <a:t>quản</a:t>
            </a:r>
            <a:r>
              <a:rPr lang="vi-VN" sz="3600" dirty="0"/>
              <a:t> </a:t>
            </a:r>
            <a:r>
              <a:rPr lang="vi-VN" sz="3600" dirty="0" err="1"/>
              <a:t>lý</a:t>
            </a:r>
            <a:r>
              <a:rPr lang="vi-VN" sz="3600" dirty="0"/>
              <a:t> </a:t>
            </a:r>
            <a:r>
              <a:rPr lang="vi-VN" sz="3600" dirty="0" err="1"/>
              <a:t>tài</a:t>
            </a:r>
            <a:r>
              <a:rPr lang="vi-VN" sz="3600" dirty="0"/>
              <a:t> nguyên (</a:t>
            </a:r>
            <a:r>
              <a:rPr lang="vi-VN" sz="3600" dirty="0" err="1"/>
              <a:t>file</a:t>
            </a:r>
            <a:r>
              <a:rPr lang="vi-VN" sz="3600" dirty="0"/>
              <a:t> </a:t>
            </a:r>
            <a:r>
              <a:rPr lang="vi-VN" sz="3600" dirty="0" err="1"/>
              <a:t>system</a:t>
            </a:r>
            <a:r>
              <a:rPr lang="vi-VN" sz="3600" dirty="0"/>
              <a:t>, </a:t>
            </a:r>
            <a:r>
              <a:rPr lang="vi-VN" sz="3600" dirty="0" err="1"/>
              <a:t>print</a:t>
            </a:r>
            <a:r>
              <a:rPr lang="vi-VN" sz="3600" dirty="0"/>
              <a:t> </a:t>
            </a:r>
            <a:r>
              <a:rPr lang="vi-VN" sz="3600" dirty="0" err="1"/>
              <a:t>spooler</a:t>
            </a:r>
            <a:r>
              <a:rPr lang="vi-VN" sz="3600" dirty="0"/>
              <a:t>) </a:t>
            </a:r>
          </a:p>
          <a:p>
            <a:pPr marL="0" indent="0">
              <a:buNone/>
            </a:pPr>
            <a:r>
              <a:rPr lang="vi-VN" sz="3600" dirty="0"/>
              <a:t>• </a:t>
            </a:r>
            <a:r>
              <a:rPr lang="vi-VN" sz="3600" dirty="0" err="1"/>
              <a:t>Config</a:t>
            </a:r>
            <a:r>
              <a:rPr lang="vi-VN" sz="3600" dirty="0"/>
              <a:t> cho </a:t>
            </a:r>
            <a:r>
              <a:rPr lang="vi-VN" sz="3600" dirty="0" err="1"/>
              <a:t>ứng</a:t>
            </a:r>
            <a:r>
              <a:rPr lang="vi-VN" sz="3600" dirty="0"/>
              <a:t> </a:t>
            </a:r>
            <a:r>
              <a:rPr lang="vi-VN" sz="3600" dirty="0" err="1"/>
              <a:t>dụng</a:t>
            </a:r>
            <a:r>
              <a:rPr lang="vi-VN" sz="3600" dirty="0"/>
              <a:t> </a:t>
            </a:r>
            <a:r>
              <a:rPr lang="vi-VN" sz="3600" dirty="0" err="1"/>
              <a:t>Logger</a:t>
            </a:r>
            <a:endParaRPr lang="vi-VN" sz="3600" dirty="0"/>
          </a:p>
          <a:p>
            <a:pPr marL="0" indent="0">
              <a:buNone/>
            </a:pPr>
            <a:r>
              <a:rPr lang="vi-VN" sz="3600" dirty="0"/>
              <a:t>• …</a:t>
            </a:r>
          </a:p>
        </p:txBody>
      </p:sp>
    </p:spTree>
    <p:extLst>
      <p:ext uri="{BB962C8B-B14F-4D97-AF65-F5344CB8AC3E}">
        <p14:creationId xmlns:p14="http://schemas.microsoft.com/office/powerpoint/2010/main" val="24394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23EA0C0-6493-4435-85FF-846DE6D7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062" y="624110"/>
            <a:ext cx="8911687" cy="1280890"/>
          </a:xfrm>
        </p:spPr>
        <p:txBody>
          <a:bodyPr/>
          <a:lstStyle/>
          <a:p>
            <a:r>
              <a:rPr lang="vi-VN" b="1" i="1" dirty="0" err="1">
                <a:solidFill>
                  <a:srgbClr val="0070C0"/>
                </a:solidFill>
              </a:rPr>
              <a:t>Nguồn</a:t>
            </a:r>
            <a:r>
              <a:rPr lang="vi-VN" b="1" i="1" dirty="0">
                <a:solidFill>
                  <a:srgbClr val="0070C0"/>
                </a:solidFill>
              </a:rPr>
              <a:t> tham </a:t>
            </a:r>
            <a:r>
              <a:rPr lang="vi-VN" b="1" i="1" dirty="0" err="1">
                <a:solidFill>
                  <a:srgbClr val="0070C0"/>
                </a:solidFill>
              </a:rPr>
              <a:t>khảo</a:t>
            </a:r>
            <a:endParaRPr lang="vi-VN" b="1" i="1" dirty="0">
              <a:solidFill>
                <a:srgbClr val="0070C0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1FAA42E-87A8-4368-B3E4-529CFC2E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hlinkClick r:id="rId2"/>
              </a:rPr>
              <a:t>http://aptech.fpt.edu.vn/chitiet.php?id=394</a:t>
            </a:r>
            <a:endParaRPr lang="vi-VN" dirty="0"/>
          </a:p>
          <a:p>
            <a:r>
              <a:rPr lang="vi-VN" dirty="0">
                <a:hlinkClick r:id="rId3"/>
              </a:rPr>
              <a:t>https://en.wikipedia.org/wiki/Singleton_pattern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2996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994BC9E-D37A-4937-9989-27D7DE94B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120"/>
            <a:ext cx="12192000" cy="7151370"/>
          </a:xfrm>
        </p:spPr>
      </p:pic>
    </p:spTree>
    <p:extLst>
      <p:ext uri="{BB962C8B-B14F-4D97-AF65-F5344CB8AC3E}">
        <p14:creationId xmlns:p14="http://schemas.microsoft.com/office/powerpoint/2010/main" val="261601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0A0679-E52E-4CA0-A7F4-2ADEB6D1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71" y="1989055"/>
            <a:ext cx="3195687" cy="279458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Singleton Pattern</a:t>
            </a:r>
            <a:endParaRPr lang="en-US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267D8635-6BD3-4113-8D16-721D2D1E3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72540"/>
            <a:ext cx="7188199" cy="43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91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52D0719-1474-4689-A33B-8379F99C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Singleton Pattern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08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E73BD2A-7801-4AC7-871A-E927A019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r>
              <a:rPr lang="vi-VN" sz="3600" dirty="0" err="1"/>
              <a:t>Singleton</a:t>
            </a:r>
            <a:r>
              <a:rPr lang="vi-VN" sz="3600" dirty="0"/>
              <a:t> </a:t>
            </a:r>
            <a:r>
              <a:rPr lang="vi-VN" sz="3600" dirty="0" err="1"/>
              <a:t>Pattern</a:t>
            </a:r>
            <a:r>
              <a:rPr lang="vi-VN" sz="3600" dirty="0"/>
              <a:t> </a:t>
            </a:r>
            <a:r>
              <a:rPr lang="vi-VN" sz="3600" dirty="0" err="1"/>
              <a:t>là</a:t>
            </a:r>
            <a:r>
              <a:rPr lang="vi-VN" sz="3600" dirty="0"/>
              <a:t> </a:t>
            </a:r>
            <a:r>
              <a:rPr lang="vi-VN" sz="3600" dirty="0" err="1"/>
              <a:t>một</a:t>
            </a:r>
            <a:r>
              <a:rPr lang="vi-VN" sz="3600" dirty="0"/>
              <a:t> </a:t>
            </a:r>
            <a:r>
              <a:rPr lang="vi-VN" sz="3600" dirty="0" err="1"/>
              <a:t>mẫu</a:t>
            </a:r>
            <a:r>
              <a:rPr lang="vi-VN" sz="3600" dirty="0"/>
              <a:t> </a:t>
            </a:r>
            <a:r>
              <a:rPr lang="vi-VN" sz="3600" dirty="0" err="1"/>
              <a:t>thiết</a:t>
            </a:r>
            <a:r>
              <a:rPr lang="vi-VN" sz="3600" dirty="0"/>
              <a:t> </a:t>
            </a:r>
            <a:r>
              <a:rPr lang="vi-VN" sz="3600" dirty="0" err="1"/>
              <a:t>kế</a:t>
            </a:r>
            <a:r>
              <a:rPr lang="vi-VN" sz="3600" dirty="0"/>
              <a:t> (</a:t>
            </a:r>
            <a:r>
              <a:rPr lang="vi-VN" sz="3600" dirty="0" err="1"/>
              <a:t>design</a:t>
            </a:r>
            <a:r>
              <a:rPr lang="vi-VN" sz="3600" dirty="0"/>
              <a:t> </a:t>
            </a:r>
            <a:r>
              <a:rPr lang="vi-VN" sz="3600" dirty="0" err="1"/>
              <a:t>pattern</a:t>
            </a:r>
            <a:r>
              <a:rPr lang="vi-VN" sz="3600" dirty="0"/>
              <a:t>) </a:t>
            </a:r>
            <a:r>
              <a:rPr lang="vi-VN" sz="3600" dirty="0" err="1"/>
              <a:t>được</a:t>
            </a:r>
            <a:r>
              <a:rPr lang="vi-VN" sz="3600" dirty="0"/>
              <a:t> </a:t>
            </a:r>
            <a:r>
              <a:rPr lang="vi-VN" sz="3600" dirty="0" err="1"/>
              <a:t>sử</a:t>
            </a:r>
            <a:r>
              <a:rPr lang="vi-VN" sz="3600" dirty="0"/>
              <a:t> </a:t>
            </a:r>
            <a:r>
              <a:rPr lang="vi-VN" sz="3600" dirty="0" err="1"/>
              <a:t>dụng</a:t>
            </a:r>
            <a:r>
              <a:rPr lang="vi-VN" sz="3600" dirty="0"/>
              <a:t> </a:t>
            </a:r>
            <a:r>
              <a:rPr lang="vi-VN" sz="3600" dirty="0" err="1"/>
              <a:t>để</a:t>
            </a:r>
            <a:r>
              <a:rPr lang="vi-VN" sz="3600" dirty="0"/>
              <a:t> </a:t>
            </a:r>
            <a:r>
              <a:rPr lang="vi-VN" sz="3600" dirty="0" err="1"/>
              <a:t>bảo</a:t>
            </a:r>
            <a:r>
              <a:rPr lang="vi-VN" sz="3600" dirty="0"/>
              <a:t> </a:t>
            </a:r>
            <a:r>
              <a:rPr lang="vi-VN" sz="3600" dirty="0" err="1"/>
              <a:t>đảm</a:t>
            </a:r>
            <a:r>
              <a:rPr lang="vi-VN" sz="3600" dirty="0"/>
              <a:t> </a:t>
            </a:r>
            <a:r>
              <a:rPr lang="vi-VN" sz="3600" dirty="0" err="1"/>
              <a:t>rằng</a:t>
            </a:r>
            <a:r>
              <a:rPr lang="vi-VN" sz="3600" dirty="0"/>
              <a:t> </a:t>
            </a:r>
            <a:r>
              <a:rPr lang="vi-VN" sz="3600" dirty="0" err="1"/>
              <a:t>mỗi</a:t>
            </a:r>
            <a:r>
              <a:rPr lang="vi-VN" sz="3600" dirty="0"/>
              <a:t> </a:t>
            </a:r>
            <a:r>
              <a:rPr lang="vi-VN" sz="3600" dirty="0" err="1"/>
              <a:t>một</a:t>
            </a:r>
            <a:r>
              <a:rPr lang="vi-VN" sz="3600" dirty="0"/>
              <a:t> </a:t>
            </a:r>
            <a:r>
              <a:rPr lang="vi-VN" sz="3600" dirty="0" err="1"/>
              <a:t>lớp</a:t>
            </a:r>
            <a:r>
              <a:rPr lang="vi-VN" sz="3600" dirty="0"/>
              <a:t> (</a:t>
            </a:r>
            <a:r>
              <a:rPr lang="vi-VN" sz="3600" dirty="0" err="1"/>
              <a:t>class</a:t>
            </a:r>
            <a:r>
              <a:rPr lang="vi-VN" sz="3600" dirty="0"/>
              <a:t>) </a:t>
            </a:r>
            <a:r>
              <a:rPr lang="vi-VN" sz="3600" dirty="0" err="1"/>
              <a:t>chỉ</a:t>
            </a:r>
            <a:r>
              <a:rPr lang="vi-VN" sz="3600" dirty="0"/>
              <a:t> </a:t>
            </a:r>
            <a:r>
              <a:rPr lang="vi-VN" sz="3600" dirty="0" err="1"/>
              <a:t>có</a:t>
            </a:r>
            <a:r>
              <a:rPr lang="vi-VN" sz="3600" dirty="0"/>
              <a:t> </a:t>
            </a:r>
            <a:r>
              <a:rPr lang="vi-VN" sz="3600" dirty="0" err="1"/>
              <a:t>được</a:t>
            </a:r>
            <a:r>
              <a:rPr lang="vi-VN" sz="3600" dirty="0"/>
              <a:t> </a:t>
            </a:r>
            <a:r>
              <a:rPr lang="vi-VN" sz="3600" dirty="0" err="1"/>
              <a:t>một</a:t>
            </a:r>
            <a:r>
              <a:rPr lang="vi-VN" sz="3600" dirty="0"/>
              <a:t> </a:t>
            </a:r>
            <a:r>
              <a:rPr lang="vi-VN" sz="3600" dirty="0" err="1"/>
              <a:t>thể</a:t>
            </a:r>
            <a:r>
              <a:rPr lang="vi-VN" sz="3600" dirty="0"/>
              <a:t> </a:t>
            </a:r>
            <a:r>
              <a:rPr lang="vi-VN" sz="3600" dirty="0" err="1"/>
              <a:t>hiện</a:t>
            </a:r>
            <a:r>
              <a:rPr lang="vi-VN" sz="3600" dirty="0"/>
              <a:t> (</a:t>
            </a:r>
            <a:r>
              <a:rPr lang="vi-VN" sz="3600" dirty="0" err="1"/>
              <a:t>instance</a:t>
            </a:r>
            <a:r>
              <a:rPr lang="vi-VN" sz="3600" dirty="0"/>
              <a:t>) duy </a:t>
            </a:r>
            <a:r>
              <a:rPr lang="vi-VN" sz="3600" dirty="0" err="1"/>
              <a:t>nhất</a:t>
            </a:r>
            <a:r>
              <a:rPr lang="vi-VN" sz="3600" dirty="0"/>
              <a:t> </a:t>
            </a:r>
            <a:r>
              <a:rPr lang="vi-VN" sz="3600" dirty="0" err="1"/>
              <a:t>và</a:t>
            </a:r>
            <a:r>
              <a:rPr lang="vi-VN" sz="3600" dirty="0"/>
              <a:t> </a:t>
            </a:r>
            <a:r>
              <a:rPr lang="vi-VN" sz="3600" dirty="0" err="1"/>
              <a:t>mọi</a:t>
            </a:r>
            <a:r>
              <a:rPr lang="vi-VN" sz="3600" dirty="0"/>
              <a:t> tương </a:t>
            </a:r>
            <a:r>
              <a:rPr lang="vi-VN" sz="3600" dirty="0" err="1"/>
              <a:t>tác</a:t>
            </a:r>
            <a:r>
              <a:rPr lang="vi-VN" sz="3600" dirty="0"/>
              <a:t> </a:t>
            </a:r>
            <a:r>
              <a:rPr lang="vi-VN" sz="3600" dirty="0" err="1"/>
              <a:t>đều</a:t>
            </a:r>
            <a:r>
              <a:rPr lang="vi-VN" sz="3600" dirty="0"/>
              <a:t> thông qua </a:t>
            </a:r>
            <a:r>
              <a:rPr lang="vi-VN" sz="3600" dirty="0" err="1"/>
              <a:t>thể</a:t>
            </a:r>
            <a:r>
              <a:rPr lang="vi-VN" sz="3600" dirty="0"/>
              <a:t> </a:t>
            </a:r>
            <a:r>
              <a:rPr lang="vi-VN" sz="3600" dirty="0" err="1"/>
              <a:t>hiện</a:t>
            </a:r>
            <a:r>
              <a:rPr lang="vi-VN" sz="3600" dirty="0"/>
              <a:t> </a:t>
            </a:r>
            <a:r>
              <a:rPr lang="vi-VN" sz="3600" dirty="0" err="1"/>
              <a:t>này</a:t>
            </a:r>
            <a:r>
              <a:rPr lang="vi-VN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1B9B277-2E0E-4C83-8288-0E45AD1A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Singleton Pattern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A20EEF6-9E8A-401C-B947-D5664808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150" y="131975"/>
            <a:ext cx="6463913" cy="65893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sz="2400" b="1" dirty="0" err="1"/>
              <a:t>class</a:t>
            </a:r>
            <a:r>
              <a:rPr lang="vi-VN" sz="2400" b="1" dirty="0"/>
              <a:t> </a:t>
            </a:r>
            <a:r>
              <a:rPr lang="vi-VN" sz="2400" b="1" dirty="0" err="1"/>
              <a:t>Singleton</a:t>
            </a:r>
            <a:r>
              <a:rPr lang="vi-VN" sz="2400" b="1" dirty="0"/>
              <a:t> { </a:t>
            </a:r>
          </a:p>
          <a:p>
            <a:pPr marL="0" indent="0">
              <a:buNone/>
            </a:pPr>
            <a:r>
              <a:rPr lang="vi-VN" sz="2400" i="1" dirty="0" err="1"/>
              <a:t>public</a:t>
            </a:r>
            <a:r>
              <a:rPr lang="vi-VN" sz="2400" i="1" dirty="0"/>
              <a:t>:</a:t>
            </a:r>
            <a:r>
              <a:rPr lang="vi-VN" sz="2400" dirty="0"/>
              <a:t> </a:t>
            </a:r>
            <a:r>
              <a:rPr lang="vi-VN" sz="2400" dirty="0" err="1"/>
              <a:t>static</a:t>
            </a:r>
            <a:r>
              <a:rPr lang="vi-VN" sz="2400" dirty="0"/>
              <a:t> </a:t>
            </a:r>
            <a:r>
              <a:rPr lang="vi-VN" sz="2400" dirty="0" err="1"/>
              <a:t>Singleton</a:t>
            </a:r>
            <a:r>
              <a:rPr lang="vi-VN" sz="2400" dirty="0"/>
              <a:t>* </a:t>
            </a:r>
            <a:r>
              <a:rPr lang="vi-VN" sz="2400" dirty="0" err="1"/>
              <a:t>Instance</a:t>
            </a:r>
            <a:r>
              <a:rPr lang="vi-VN" sz="2400" dirty="0"/>
              <a:t>()</a:t>
            </a:r>
          </a:p>
          <a:p>
            <a:pPr marL="0" indent="0">
              <a:buNone/>
            </a:pPr>
            <a:r>
              <a:rPr lang="vi-VN" sz="2400" dirty="0"/>
              <a:t> {</a:t>
            </a:r>
          </a:p>
          <a:p>
            <a:pPr marL="0" indent="0">
              <a:buNone/>
            </a:pPr>
            <a:r>
              <a:rPr lang="vi-VN" sz="2400" dirty="0"/>
              <a:t> 	</a:t>
            </a:r>
            <a:r>
              <a:rPr lang="vi-VN" sz="2400" dirty="0" err="1"/>
              <a:t>if</a:t>
            </a:r>
            <a:r>
              <a:rPr lang="vi-VN" sz="2400" dirty="0"/>
              <a:t> (!</a:t>
            </a:r>
            <a:r>
              <a:rPr lang="vi-VN" sz="2400" dirty="0" err="1"/>
              <a:t>singleton</a:t>
            </a:r>
            <a:r>
              <a:rPr lang="vi-VN" sz="2400" dirty="0"/>
              <a:t>) </a:t>
            </a:r>
            <a:r>
              <a:rPr lang="vi-VN" sz="2400" dirty="0" err="1"/>
              <a:t>singleton</a:t>
            </a:r>
            <a:r>
              <a:rPr lang="vi-VN" sz="2400" dirty="0"/>
              <a:t> = </a:t>
            </a:r>
            <a:r>
              <a:rPr lang="vi-VN" sz="2400" dirty="0" err="1"/>
              <a:t>new</a:t>
            </a:r>
            <a:r>
              <a:rPr lang="vi-VN" sz="2400" dirty="0"/>
              <a:t> </a:t>
            </a:r>
            <a:r>
              <a:rPr lang="vi-VN" sz="2400" dirty="0" err="1"/>
              <a:t>Singleton</a:t>
            </a:r>
            <a:r>
              <a:rPr lang="vi-VN" sz="2400" dirty="0"/>
              <a:t>; 		</a:t>
            </a:r>
            <a:r>
              <a:rPr lang="vi-VN" sz="2400" dirty="0" err="1"/>
              <a:t>return</a:t>
            </a:r>
            <a:r>
              <a:rPr lang="vi-VN" sz="2400" dirty="0"/>
              <a:t> </a:t>
            </a:r>
            <a:r>
              <a:rPr lang="vi-VN" sz="2400" dirty="0" err="1"/>
              <a:t>singleton</a:t>
            </a:r>
            <a:r>
              <a:rPr lang="vi-VN" sz="2400" dirty="0"/>
              <a:t>;</a:t>
            </a:r>
          </a:p>
          <a:p>
            <a:pPr marL="0" indent="0">
              <a:buNone/>
            </a:pPr>
            <a:r>
              <a:rPr lang="vi-VN" sz="2400" dirty="0"/>
              <a:t> } </a:t>
            </a:r>
          </a:p>
          <a:p>
            <a:pPr marL="0" indent="0">
              <a:buNone/>
            </a:pPr>
            <a:r>
              <a:rPr lang="vi-VN" sz="2400" i="1" dirty="0" err="1"/>
              <a:t>private</a:t>
            </a:r>
            <a:r>
              <a:rPr lang="vi-VN" sz="2400" i="1" dirty="0"/>
              <a:t>: </a:t>
            </a:r>
            <a:r>
              <a:rPr lang="vi-VN" sz="2400" dirty="0" err="1"/>
              <a:t>static</a:t>
            </a:r>
            <a:r>
              <a:rPr lang="vi-VN" sz="2400" dirty="0"/>
              <a:t> </a:t>
            </a:r>
            <a:r>
              <a:rPr lang="vi-VN" sz="2400" dirty="0" err="1"/>
              <a:t>Singleton</a:t>
            </a:r>
            <a:r>
              <a:rPr lang="vi-VN" sz="2400" dirty="0"/>
              <a:t>* </a:t>
            </a:r>
            <a:r>
              <a:rPr lang="vi-VN" sz="2400" dirty="0" err="1"/>
              <a:t>singleton</a:t>
            </a:r>
            <a:r>
              <a:rPr lang="vi-VN" sz="2400" dirty="0"/>
              <a:t>; </a:t>
            </a:r>
          </a:p>
          <a:p>
            <a:pPr marL="0" indent="0">
              <a:buNone/>
            </a:pPr>
            <a:r>
              <a:rPr lang="vi-VN" sz="2400" dirty="0"/>
              <a:t>	</a:t>
            </a:r>
            <a:r>
              <a:rPr lang="vi-VN" sz="2400" dirty="0" err="1"/>
              <a:t>Singleton</a:t>
            </a:r>
            <a:r>
              <a:rPr lang="vi-VN" sz="2400" dirty="0"/>
              <a:t>();</a:t>
            </a:r>
          </a:p>
          <a:p>
            <a:pPr marL="0" indent="0">
              <a:buNone/>
            </a:pPr>
            <a:endParaRPr lang="vi-VN" sz="2400" dirty="0"/>
          </a:p>
          <a:p>
            <a:pPr marL="0" indent="0">
              <a:buNone/>
            </a:pPr>
            <a:r>
              <a:rPr lang="vi-VN" sz="2400" dirty="0"/>
              <a:t>	// </a:t>
            </a:r>
            <a:r>
              <a:rPr lang="vi-VN" sz="2400" dirty="0" err="1"/>
              <a:t>prevent</a:t>
            </a:r>
            <a:r>
              <a:rPr lang="vi-VN" sz="2400" dirty="0"/>
              <a:t> </a:t>
            </a:r>
            <a:r>
              <a:rPr lang="vi-VN" sz="2400" dirty="0" err="1"/>
              <a:t>copy-construction</a:t>
            </a:r>
            <a:r>
              <a:rPr lang="vi-VN" sz="2400" dirty="0"/>
              <a:t> </a:t>
            </a:r>
            <a:r>
              <a:rPr lang="vi-VN" sz="2400" dirty="0" err="1"/>
              <a:t>Singleton</a:t>
            </a:r>
            <a:r>
              <a:rPr lang="vi-VN" sz="2400" dirty="0"/>
              <a:t>&amp;</a:t>
            </a:r>
          </a:p>
          <a:p>
            <a:pPr marL="0" indent="0">
              <a:buNone/>
            </a:pPr>
            <a:r>
              <a:rPr lang="vi-VN" sz="2400" dirty="0"/>
              <a:t>	</a:t>
            </a:r>
            <a:r>
              <a:rPr lang="vi-VN" sz="2400" dirty="0" err="1"/>
              <a:t>Singleton</a:t>
            </a:r>
            <a:r>
              <a:rPr lang="vi-VN" sz="2400" dirty="0"/>
              <a:t>(</a:t>
            </a:r>
            <a:r>
              <a:rPr lang="vi-VN" sz="2400" dirty="0" err="1"/>
              <a:t>const</a:t>
            </a:r>
            <a:r>
              <a:rPr lang="vi-VN" sz="2400" dirty="0"/>
              <a:t> </a:t>
            </a:r>
            <a:r>
              <a:rPr lang="vi-VN" sz="2400" dirty="0" err="1"/>
              <a:t>Singleton</a:t>
            </a:r>
            <a:r>
              <a:rPr lang="vi-VN" sz="2400" dirty="0"/>
              <a:t>&amp;);</a:t>
            </a:r>
          </a:p>
          <a:p>
            <a:pPr marL="0" indent="0">
              <a:buNone/>
            </a:pPr>
            <a:endParaRPr lang="vi-VN" sz="2400" dirty="0"/>
          </a:p>
          <a:p>
            <a:pPr marL="0" indent="0">
              <a:buNone/>
            </a:pPr>
            <a:r>
              <a:rPr lang="vi-VN" sz="2400" dirty="0"/>
              <a:t>	// </a:t>
            </a:r>
            <a:r>
              <a:rPr lang="vi-VN" sz="2400" dirty="0" err="1"/>
              <a:t>prevent</a:t>
            </a:r>
            <a:r>
              <a:rPr lang="vi-VN" sz="2400" dirty="0"/>
              <a:t> =</a:t>
            </a:r>
          </a:p>
          <a:p>
            <a:pPr marL="0" indent="0">
              <a:buNone/>
            </a:pPr>
            <a:r>
              <a:rPr lang="vi-VN" sz="2400" dirty="0"/>
              <a:t>		</a:t>
            </a:r>
            <a:r>
              <a:rPr lang="vi-VN" sz="2400" dirty="0" err="1"/>
              <a:t>operator</a:t>
            </a:r>
            <a:r>
              <a:rPr lang="vi-VN" sz="2400" dirty="0"/>
              <a:t>=(</a:t>
            </a:r>
            <a:r>
              <a:rPr lang="vi-VN" sz="2400" dirty="0" err="1"/>
              <a:t>const</a:t>
            </a:r>
            <a:r>
              <a:rPr lang="vi-VN" sz="2400" dirty="0"/>
              <a:t> </a:t>
            </a:r>
            <a:r>
              <a:rPr lang="vi-VN" sz="2400" dirty="0" err="1"/>
              <a:t>Singleton</a:t>
            </a:r>
            <a:r>
              <a:rPr lang="vi-VN" sz="2400" dirty="0"/>
              <a:t>&amp;); </a:t>
            </a:r>
          </a:p>
          <a:p>
            <a:pPr marL="0" indent="0">
              <a:buNone/>
            </a:pPr>
            <a:r>
              <a:rPr lang="vi-VN" sz="2400" dirty="0"/>
              <a:t>}; </a:t>
            </a:r>
          </a:p>
          <a:p>
            <a:pPr marL="0" indent="0">
              <a:buNone/>
            </a:pPr>
            <a:r>
              <a:rPr lang="vi-VN" sz="2400" dirty="0" err="1"/>
              <a:t>Singleton</a:t>
            </a:r>
            <a:r>
              <a:rPr lang="vi-VN" sz="2400" dirty="0"/>
              <a:t>* </a:t>
            </a:r>
            <a:r>
              <a:rPr lang="vi-VN" sz="2400" dirty="0" err="1"/>
              <a:t>singleton</a:t>
            </a:r>
            <a:r>
              <a:rPr lang="vi-VN" sz="2400" dirty="0"/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8346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1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8022303-D1A0-43E3-AB72-0170F992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109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BA51E82F-4604-4F06-B2FB-B21DF564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35" y="2818614"/>
            <a:ext cx="2961046" cy="3208128"/>
          </a:xfrm>
        </p:spPr>
        <p:txBody>
          <a:bodyPr>
            <a:normAutofit/>
          </a:bodyPr>
          <a:lstStyle/>
          <a:p>
            <a:r>
              <a:rPr lang="vi-VN" sz="3200" i="1" dirty="0" err="1">
                <a:solidFill>
                  <a:schemeClr val="bg1"/>
                </a:solidFill>
              </a:rPr>
              <a:t>Tạo</a:t>
            </a:r>
            <a:r>
              <a:rPr lang="vi-VN" sz="3200" i="1" dirty="0">
                <a:solidFill>
                  <a:schemeClr val="bg1"/>
                </a:solidFill>
              </a:rPr>
              <a:t> 1 “con </a:t>
            </a:r>
            <a:r>
              <a:rPr lang="vi-VN" sz="3200" i="1" dirty="0" err="1">
                <a:solidFill>
                  <a:schemeClr val="bg1"/>
                </a:solidFill>
              </a:rPr>
              <a:t>gà</a:t>
            </a:r>
            <a:r>
              <a:rPr lang="vi-VN" sz="3200" i="1" dirty="0">
                <a:solidFill>
                  <a:schemeClr val="bg1"/>
                </a:solidFill>
              </a:rPr>
              <a:t>” theo </a:t>
            </a:r>
            <a:r>
              <a:rPr lang="vi-VN" sz="3200" i="1" dirty="0" err="1">
                <a:solidFill>
                  <a:schemeClr val="bg1"/>
                </a:solidFill>
              </a:rPr>
              <a:t>kiểu</a:t>
            </a:r>
            <a:r>
              <a:rPr lang="vi-VN" sz="3200" i="1" dirty="0">
                <a:solidFill>
                  <a:schemeClr val="bg1"/>
                </a:solidFill>
              </a:rPr>
              <a:t> </a:t>
            </a:r>
            <a:r>
              <a:rPr lang="vi-VN" sz="3200" i="1" dirty="0" err="1">
                <a:solidFill>
                  <a:schemeClr val="bg1"/>
                </a:solidFill>
              </a:rPr>
              <a:t>singleton</a:t>
            </a:r>
            <a:r>
              <a:rPr lang="en-US" sz="3200" i="1" dirty="0">
                <a:solidFill>
                  <a:schemeClr val="bg1"/>
                </a:solidFill>
              </a:rPr>
              <a:t> </a:t>
            </a:r>
            <a:endParaRPr lang="vi-VN" sz="3200" i="1" dirty="0">
              <a:solidFill>
                <a:schemeClr val="bg1"/>
              </a:solidFill>
            </a:endParaRP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F6ED10EA-CED7-4364-A8C5-2F0A55A6FFB1}"/>
              </a:ext>
            </a:extLst>
          </p:cNvPr>
          <p:cNvSpPr/>
          <p:nvPr/>
        </p:nvSpPr>
        <p:spPr>
          <a:xfrm>
            <a:off x="845838" y="343455"/>
            <a:ext cx="3867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4800" b="1" u="sng" dirty="0">
                <a:solidFill>
                  <a:srgbClr val="FF0000"/>
                </a:solidFill>
              </a:rPr>
              <a:t>Demo1: </a:t>
            </a:r>
            <a:endParaRPr lang="vi-VN" sz="4800" dirty="0">
              <a:solidFill>
                <a:srgbClr val="FF0000"/>
              </a:solidFill>
            </a:endParaRPr>
          </a:p>
        </p:txBody>
      </p:sp>
      <p:graphicFrame>
        <p:nvGraphicFramePr>
          <p:cNvPr id="9" name="Bảng 4">
            <a:extLst>
              <a:ext uri="{FF2B5EF4-FFF2-40B4-BE49-F238E27FC236}">
                <a16:creationId xmlns:a16="http://schemas.microsoft.com/office/drawing/2014/main" id="{045BDCC7-C214-45F2-B482-04B1E4B65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931585"/>
              </p:ext>
            </p:extLst>
          </p:nvPr>
        </p:nvGraphicFramePr>
        <p:xfrm>
          <a:off x="4713144" y="922213"/>
          <a:ext cx="6832212" cy="47034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832212">
                  <a:extLst>
                    <a:ext uri="{9D8B030D-6E8A-4147-A177-3AD203B41FA5}">
                      <a16:colId xmlns:a16="http://schemas.microsoft.com/office/drawing/2014/main" val="851181692"/>
                    </a:ext>
                  </a:extLst>
                </a:gridCol>
              </a:tblGrid>
              <a:tr h="472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900">
                          <a:effectLst/>
                        </a:rPr>
                        <a:t>ConGa</a:t>
                      </a:r>
                      <a:endParaRPr lang="vi-VN" sz="2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19" marR="44619" marT="0" marB="0"/>
                </a:tc>
                <a:extLst>
                  <a:ext uri="{0D108BD9-81ED-4DB2-BD59-A6C34878D82A}">
                    <a16:rowId xmlns:a16="http://schemas.microsoft.com/office/drawing/2014/main" val="61577721"/>
                  </a:ext>
                </a:extLst>
              </a:tr>
              <a:tr h="32885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900" u="sng">
                          <a:effectLst/>
                        </a:rPr>
                        <a:t>-Instance: ConGa*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900">
                          <a:effectLst/>
                        </a:rPr>
                        <a:t>-ConGa()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900">
                          <a:effectLst/>
                        </a:rPr>
                        <a:t>-~ConGa()</a:t>
                      </a:r>
                      <a:endParaRPr lang="en-US" sz="2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900" u="none">
                          <a:effectLst/>
                        </a:rPr>
                        <a:t>-ConGa(const ConGa&amp;)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900" u="none">
                          <a:effectLst/>
                        </a:rPr>
                        <a:t>-operator=(const ConGa&amp;):ConGa&amp;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9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900">
                          <a:effectLst/>
                        </a:rPr>
                        <a:t>  </a:t>
                      </a:r>
                      <a:endParaRPr lang="vi-VN" sz="2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19" marR="44619" marT="0" marB="0"/>
                </a:tc>
                <a:extLst>
                  <a:ext uri="{0D108BD9-81ED-4DB2-BD59-A6C34878D82A}">
                    <a16:rowId xmlns:a16="http://schemas.microsoft.com/office/drawing/2014/main" val="1096144973"/>
                  </a:ext>
                </a:extLst>
              </a:tr>
              <a:tr h="9421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900" u="sng" dirty="0">
                          <a:effectLst/>
                        </a:rPr>
                        <a:t>+</a:t>
                      </a:r>
                      <a:r>
                        <a:rPr lang="vi-VN" sz="2900" u="sng" dirty="0" err="1">
                          <a:effectLst/>
                        </a:rPr>
                        <a:t>getInstance</a:t>
                      </a:r>
                      <a:r>
                        <a:rPr lang="vi-VN" sz="2900" u="sng" dirty="0">
                          <a:effectLst/>
                        </a:rPr>
                        <a:t>(): </a:t>
                      </a:r>
                      <a:r>
                        <a:rPr lang="vi-VN" sz="2900" u="sng" dirty="0" err="1">
                          <a:effectLst/>
                        </a:rPr>
                        <a:t>ConGa</a:t>
                      </a:r>
                      <a:r>
                        <a:rPr lang="vi-VN" sz="2900" u="sng" dirty="0">
                          <a:effectLst/>
                        </a:rPr>
                        <a:t>*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900" u="sng" dirty="0">
                        <a:effectLst/>
                      </a:endParaRPr>
                    </a:p>
                  </a:txBody>
                  <a:tcPr marL="44619" marR="44619" marT="0" marB="0"/>
                </a:tc>
                <a:extLst>
                  <a:ext uri="{0D108BD9-81ED-4DB2-BD59-A6C34878D82A}">
                    <a16:rowId xmlns:a16="http://schemas.microsoft.com/office/drawing/2014/main" val="3495977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52671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EE2B2EB2-BDFF-4F46-89FD-77102670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 u="sng">
                <a:solidFill>
                  <a:schemeClr val="bg1"/>
                </a:solidFill>
              </a:rPr>
              <a:t>Demo2</a:t>
            </a:r>
            <a:endParaRPr lang="vi-VN" sz="3200" b="1" u="sng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4D680083-0A96-4D5F-A28F-7DD955EE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vi-VN" sz="4000" i="1" dirty="0" err="1"/>
              <a:t>Một</a:t>
            </a:r>
            <a:r>
              <a:rPr lang="vi-VN" sz="4000" i="1" dirty="0"/>
              <a:t> </a:t>
            </a:r>
            <a:r>
              <a:rPr lang="vi-VN" sz="4000" i="1" dirty="0" err="1"/>
              <a:t>cửa</a:t>
            </a:r>
            <a:r>
              <a:rPr lang="vi-VN" sz="4000" i="1" dirty="0"/>
              <a:t> </a:t>
            </a:r>
            <a:r>
              <a:rPr lang="vi-VN" sz="4000" i="1" dirty="0" err="1"/>
              <a:t>hàng</a:t>
            </a:r>
            <a:r>
              <a:rPr lang="vi-VN" sz="4000" i="1" dirty="0"/>
              <a:t> </a:t>
            </a:r>
            <a:r>
              <a:rPr lang="vi-VN" sz="4000" i="1" dirty="0" err="1"/>
              <a:t>tạp</a:t>
            </a:r>
            <a:r>
              <a:rPr lang="vi-VN" sz="4000" i="1" dirty="0"/>
              <a:t> </a:t>
            </a:r>
            <a:r>
              <a:rPr lang="vi-VN" sz="4000" i="1" dirty="0" err="1"/>
              <a:t>hóa</a:t>
            </a:r>
            <a:r>
              <a:rPr lang="vi-VN" sz="4000" i="1" dirty="0"/>
              <a:t> </a:t>
            </a:r>
            <a:r>
              <a:rPr lang="vi-VN" sz="4000" i="1" dirty="0" err="1"/>
              <a:t>nhỏ</a:t>
            </a:r>
            <a:r>
              <a:rPr lang="vi-VN" sz="4000" i="1" dirty="0"/>
              <a:t> </a:t>
            </a:r>
            <a:r>
              <a:rPr lang="vi-VN" sz="4000" i="1" dirty="0" err="1"/>
              <a:t>chỉ</a:t>
            </a:r>
            <a:r>
              <a:rPr lang="vi-VN" sz="4000" i="1" dirty="0"/>
              <a:t> </a:t>
            </a:r>
            <a:r>
              <a:rPr lang="vi-VN" sz="4000" i="1" dirty="0" err="1"/>
              <a:t>muốn</a:t>
            </a:r>
            <a:r>
              <a:rPr lang="vi-VN" sz="4000" i="1" dirty="0"/>
              <a:t> </a:t>
            </a:r>
            <a:r>
              <a:rPr lang="vi-VN" sz="4000" i="1" dirty="0" err="1"/>
              <a:t>tuyển</a:t>
            </a:r>
            <a:r>
              <a:rPr lang="vi-VN" sz="4000" i="1" dirty="0"/>
              <a:t> MỘT nhân viên. Nhân Viên </a:t>
            </a:r>
            <a:r>
              <a:rPr lang="vi-VN" sz="4000" i="1" dirty="0" err="1"/>
              <a:t>này</a:t>
            </a:r>
            <a:r>
              <a:rPr lang="vi-VN" sz="4000" i="1" dirty="0"/>
              <a:t> </a:t>
            </a:r>
            <a:r>
              <a:rPr lang="vi-VN" sz="4000" i="1" dirty="0" err="1"/>
              <a:t>có</a:t>
            </a:r>
            <a:r>
              <a:rPr lang="vi-VN" sz="4000" i="1" dirty="0"/>
              <a:t> thông tin </a:t>
            </a:r>
            <a:r>
              <a:rPr lang="vi-VN" sz="4000" i="1" dirty="0" err="1"/>
              <a:t>là</a:t>
            </a:r>
            <a:r>
              <a:rPr lang="vi-VN" sz="4000" i="1" dirty="0"/>
              <a:t>: tên </a:t>
            </a:r>
            <a:r>
              <a:rPr lang="vi-VN" sz="4000" i="1" dirty="0" err="1"/>
              <a:t>và</a:t>
            </a:r>
            <a:r>
              <a:rPr lang="vi-VN" sz="4000" i="1" dirty="0"/>
              <a:t> </a:t>
            </a:r>
            <a:r>
              <a:rPr lang="vi-VN" sz="4000" i="1" dirty="0" err="1"/>
              <a:t>tuổi</a:t>
            </a:r>
            <a:r>
              <a:rPr lang="vi-VN" sz="4000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2620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152F2F4E-4598-4FF1-8808-E623AE031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80566"/>
              </p:ext>
            </p:extLst>
          </p:nvPr>
        </p:nvGraphicFramePr>
        <p:xfrm>
          <a:off x="6938128" y="781392"/>
          <a:ext cx="4507366" cy="596653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07366">
                  <a:extLst>
                    <a:ext uri="{9D8B030D-6E8A-4147-A177-3AD203B41FA5}">
                      <a16:colId xmlns:a16="http://schemas.microsoft.com/office/drawing/2014/main" val="851181692"/>
                    </a:ext>
                  </a:extLst>
                </a:gridCol>
              </a:tblGrid>
              <a:tr h="4018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NhanVien</a:t>
                      </a:r>
                      <a:endParaRPr lang="vi-VN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577721"/>
                  </a:ext>
                </a:extLst>
              </a:tr>
              <a:tr h="21337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-ten: </a:t>
                      </a:r>
                      <a:r>
                        <a:rPr lang="vi-VN" sz="2800" dirty="0" err="1">
                          <a:effectLst/>
                        </a:rPr>
                        <a:t>string</a:t>
                      </a:r>
                      <a:endParaRPr lang="vi-VN" sz="2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-</a:t>
                      </a:r>
                      <a:r>
                        <a:rPr lang="vi-VN" sz="2800" dirty="0" err="1">
                          <a:effectLst/>
                        </a:rPr>
                        <a:t>tuoi</a:t>
                      </a:r>
                      <a:r>
                        <a:rPr lang="vi-VN" sz="2800" dirty="0">
                          <a:effectLst/>
                        </a:rPr>
                        <a:t>: </a:t>
                      </a:r>
                      <a:r>
                        <a:rPr lang="vi-VN" sz="2800" dirty="0" err="1">
                          <a:effectLst/>
                        </a:rPr>
                        <a:t>int</a:t>
                      </a:r>
                      <a:endParaRPr lang="vi-VN" sz="2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-</a:t>
                      </a:r>
                      <a:r>
                        <a:rPr lang="vi-VN" sz="2800" dirty="0" err="1">
                          <a:effectLst/>
                        </a:rPr>
                        <a:t>NhanVien</a:t>
                      </a:r>
                      <a:r>
                        <a:rPr lang="vi-VN" sz="28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i="0" u="sng" dirty="0">
                          <a:effectLst/>
                        </a:rPr>
                        <a:t>-</a:t>
                      </a:r>
                      <a:r>
                        <a:rPr lang="vi-VN" sz="2800" i="0" u="sng" dirty="0" err="1">
                          <a:effectLst/>
                        </a:rPr>
                        <a:t>Instance</a:t>
                      </a:r>
                      <a:r>
                        <a:rPr lang="vi-VN" sz="2800" i="0" u="sng" dirty="0">
                          <a:effectLst/>
                        </a:rPr>
                        <a:t>: </a:t>
                      </a:r>
                      <a:r>
                        <a:rPr lang="vi-VN" sz="2800" i="0" u="sng" dirty="0" err="1">
                          <a:effectLst/>
                        </a:rPr>
                        <a:t>NhanVien</a:t>
                      </a:r>
                      <a:r>
                        <a:rPr lang="vi-VN" sz="2800" i="0" u="sng" dirty="0">
                          <a:effectLst/>
                        </a:rPr>
                        <a:t>*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  </a:t>
                      </a:r>
                      <a:endParaRPr lang="vi-VN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6144973"/>
                  </a:ext>
                </a:extLst>
              </a:tr>
              <a:tr h="3294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u="sng" dirty="0">
                          <a:effectLst/>
                        </a:rPr>
                        <a:t>+</a:t>
                      </a:r>
                      <a:r>
                        <a:rPr lang="vi-VN" sz="2800" u="sng" dirty="0" err="1">
                          <a:effectLst/>
                        </a:rPr>
                        <a:t>getInstance</a:t>
                      </a:r>
                      <a:r>
                        <a:rPr lang="vi-VN" sz="2800" u="sng" dirty="0">
                          <a:effectLst/>
                        </a:rPr>
                        <a:t>(): </a:t>
                      </a:r>
                      <a:r>
                        <a:rPr lang="vi-VN" sz="2800" u="sng" dirty="0" err="1">
                          <a:effectLst/>
                        </a:rPr>
                        <a:t>NhanVien</a:t>
                      </a:r>
                      <a:r>
                        <a:rPr lang="vi-VN" sz="2800" u="sng" dirty="0">
                          <a:effectLst/>
                        </a:rPr>
                        <a:t>*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+</a:t>
                      </a:r>
                      <a:r>
                        <a:rPr lang="vi-VN" sz="2800" dirty="0" err="1">
                          <a:effectLst/>
                        </a:rPr>
                        <a:t>Xuat</a:t>
                      </a:r>
                      <a:r>
                        <a:rPr lang="vi-VN" sz="2800" dirty="0">
                          <a:effectLst/>
                        </a:rPr>
                        <a:t>(): </a:t>
                      </a:r>
                      <a:r>
                        <a:rPr lang="vi-VN" sz="2800" dirty="0" err="1">
                          <a:effectLst/>
                        </a:rPr>
                        <a:t>void</a:t>
                      </a:r>
                      <a:endParaRPr lang="vi-VN" sz="2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vi-VN" sz="28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NhanVien</a:t>
                      </a:r>
                      <a:r>
                        <a:rPr lang="vi-VN" sz="28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vi-VN" sz="28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vi-VN" sz="28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vi-VN" sz="28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NhanVien</a:t>
                      </a:r>
                      <a:r>
                        <a:rPr lang="vi-VN" sz="28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&amp;)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vi-VN" sz="28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  <a:r>
                        <a:rPr lang="vi-VN" sz="28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=(</a:t>
                      </a:r>
                      <a:r>
                        <a:rPr lang="vi-VN" sz="28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vi-VN" sz="28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8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NhanVien</a:t>
                      </a:r>
                      <a:r>
                        <a:rPr lang="vi-VN" sz="28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&amp;): </a:t>
                      </a:r>
                      <a:r>
                        <a:rPr lang="vi-VN" sz="28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NhanVien</a:t>
                      </a:r>
                      <a:r>
                        <a:rPr lang="vi-VN" sz="28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977392"/>
                  </a:ext>
                </a:extLst>
              </a:tr>
            </a:tbl>
          </a:graphicData>
        </a:graphic>
      </p:graphicFrame>
      <p:pic>
        <p:nvPicPr>
          <p:cNvPr id="3" name="Hình ảnh 2" descr="Ảnh có chứa bàn&#10;&#10;Mô tả được tạo tự động">
            <a:extLst>
              <a:ext uri="{FF2B5EF4-FFF2-40B4-BE49-F238E27FC236}">
                <a16:creationId xmlns:a16="http://schemas.microsoft.com/office/drawing/2014/main" id="{C06886D3-AE7B-4035-B6A4-632E81FA9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" y="697584"/>
            <a:ext cx="3393649" cy="6050341"/>
          </a:xfrm>
          <a:prstGeom prst="rect">
            <a:avLst/>
          </a:prstGeom>
        </p:spPr>
      </p:pic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B65EFC76-D1BE-467E-8181-2C6CE5D7C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174" y="130024"/>
            <a:ext cx="4204355" cy="481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200" b="1" i="1" dirty="0" err="1">
                <a:solidFill>
                  <a:srgbClr val="FF0000"/>
                </a:solidFill>
              </a:rPr>
              <a:t>Dùng</a:t>
            </a:r>
            <a:r>
              <a:rPr lang="vi-VN" sz="3200" b="1" i="1" dirty="0">
                <a:solidFill>
                  <a:srgbClr val="FF0000"/>
                </a:solidFill>
              </a:rPr>
              <a:t> </a:t>
            </a:r>
            <a:r>
              <a:rPr lang="vi-VN" sz="3200" b="1" i="1" dirty="0" err="1">
                <a:solidFill>
                  <a:srgbClr val="FF0000"/>
                </a:solidFill>
              </a:rPr>
              <a:t>Singleton</a:t>
            </a:r>
            <a:endParaRPr lang="vi-VN" sz="3200" b="1" i="1" dirty="0">
              <a:solidFill>
                <a:srgbClr val="FF0000"/>
              </a:solidFill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64A0560A-4D46-4AA1-B74D-D80A3181F6B6}"/>
              </a:ext>
            </a:extLst>
          </p:cNvPr>
          <p:cNvSpPr txBox="1">
            <a:spLocks/>
          </p:cNvSpPr>
          <p:nvPr/>
        </p:nvSpPr>
        <p:spPr>
          <a:xfrm>
            <a:off x="338471" y="107975"/>
            <a:ext cx="4760537" cy="513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vi-VN" sz="2800" b="1" i="1" dirty="0">
                <a:solidFill>
                  <a:srgbClr val="7030A0"/>
                </a:solidFill>
              </a:rPr>
              <a:t>Không </a:t>
            </a:r>
            <a:r>
              <a:rPr lang="vi-VN" sz="2800" b="1" i="1" dirty="0" err="1">
                <a:solidFill>
                  <a:srgbClr val="7030A0"/>
                </a:solidFill>
              </a:rPr>
              <a:t>Dùng</a:t>
            </a:r>
            <a:r>
              <a:rPr lang="vi-VN" sz="2800" b="1" i="1" dirty="0">
                <a:solidFill>
                  <a:srgbClr val="7030A0"/>
                </a:solidFill>
              </a:rPr>
              <a:t> </a:t>
            </a:r>
            <a:r>
              <a:rPr lang="vi-VN" sz="2800" b="1" i="1" dirty="0" err="1">
                <a:solidFill>
                  <a:srgbClr val="7030A0"/>
                </a:solidFill>
              </a:rPr>
              <a:t>Singleton</a:t>
            </a:r>
            <a:endParaRPr lang="vi-VN" sz="28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58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3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CABAED9-2DB2-40D7-AD55-6FF3A920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2179295"/>
            <a:ext cx="2454052" cy="3029344"/>
          </a:xfrm>
        </p:spPr>
        <p:txBody>
          <a:bodyPr>
            <a:normAutofit/>
          </a:bodyPr>
          <a:lstStyle/>
          <a:p>
            <a:r>
              <a:rPr lang="vi-VN" sz="3200" dirty="0" err="1">
                <a:solidFill>
                  <a:schemeClr val="bg1"/>
                </a:solidFill>
              </a:rPr>
              <a:t>Nhược</a:t>
            </a:r>
            <a:r>
              <a:rPr lang="vi-VN" sz="3200" dirty="0">
                <a:solidFill>
                  <a:schemeClr val="bg1"/>
                </a:solidFill>
              </a:rPr>
              <a:t> </a:t>
            </a:r>
            <a:r>
              <a:rPr lang="vi-VN" sz="3200" dirty="0" err="1">
                <a:solidFill>
                  <a:schemeClr val="bg1"/>
                </a:solidFill>
              </a:rPr>
              <a:t>điểm</a:t>
            </a:r>
            <a:r>
              <a:rPr lang="vi-VN" sz="3200" dirty="0">
                <a:solidFill>
                  <a:schemeClr val="bg1"/>
                </a:solidFill>
              </a:rPr>
              <a:t> </a:t>
            </a:r>
            <a:r>
              <a:rPr lang="vi-VN" sz="3200" dirty="0" err="1">
                <a:solidFill>
                  <a:schemeClr val="bg1"/>
                </a:solidFill>
              </a:rPr>
              <a:t>của</a:t>
            </a:r>
            <a:r>
              <a:rPr lang="vi-VN" sz="3200" dirty="0">
                <a:solidFill>
                  <a:schemeClr val="bg1"/>
                </a:solidFill>
              </a:rPr>
              <a:t> </a:t>
            </a:r>
            <a:r>
              <a:rPr lang="vi-VN" sz="3200" dirty="0" err="1">
                <a:solidFill>
                  <a:schemeClr val="bg1"/>
                </a:solidFill>
              </a:rPr>
              <a:t>cách</a:t>
            </a:r>
            <a:r>
              <a:rPr lang="vi-VN" sz="3200" dirty="0">
                <a:solidFill>
                  <a:schemeClr val="bg1"/>
                </a:solidFill>
              </a:rPr>
              <a:t> </a:t>
            </a:r>
            <a:r>
              <a:rPr lang="vi-VN" sz="3200" dirty="0" err="1">
                <a:solidFill>
                  <a:schemeClr val="bg1"/>
                </a:solidFill>
              </a:rPr>
              <a:t>giải</a:t>
            </a:r>
            <a:r>
              <a:rPr lang="vi-VN" sz="3200" dirty="0">
                <a:solidFill>
                  <a:schemeClr val="bg1"/>
                </a:solidFill>
              </a:rPr>
              <a:t> không </a:t>
            </a:r>
            <a:r>
              <a:rPr lang="vi-VN" sz="3200" dirty="0" err="1">
                <a:solidFill>
                  <a:schemeClr val="bg1"/>
                </a:solidFill>
              </a:rPr>
              <a:t>dùng</a:t>
            </a:r>
            <a:r>
              <a:rPr lang="vi-VN" sz="3200" dirty="0">
                <a:solidFill>
                  <a:schemeClr val="bg1"/>
                </a:solidFill>
              </a:rPr>
              <a:t> </a:t>
            </a:r>
            <a:r>
              <a:rPr lang="vi-VN" sz="3200" dirty="0" err="1">
                <a:solidFill>
                  <a:schemeClr val="bg1"/>
                </a:solidFill>
              </a:rPr>
              <a:t>Singleton</a:t>
            </a:r>
            <a:r>
              <a:rPr lang="vi-VN" sz="32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0" name="Rectangle 37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F98676A0-4434-45F4-8D3D-01EC9B31FB31}"/>
              </a:ext>
            </a:extLst>
          </p:cNvPr>
          <p:cNvSpPr/>
          <p:nvPr/>
        </p:nvSpPr>
        <p:spPr>
          <a:xfrm>
            <a:off x="4814686" y="489483"/>
            <a:ext cx="6836843" cy="120032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 dirty="0"/>
              <a:t>Thao </a:t>
            </a:r>
            <a:r>
              <a:rPr lang="vi-VN" sz="2400" dirty="0" err="1"/>
              <a:t>tác</a:t>
            </a:r>
            <a:r>
              <a:rPr lang="vi-VN" sz="2400" dirty="0"/>
              <a:t> </a:t>
            </a:r>
            <a:r>
              <a:rPr lang="vi-VN" sz="2400" dirty="0" err="1"/>
              <a:t>rườm</a:t>
            </a:r>
            <a:r>
              <a:rPr lang="vi-VN" sz="2400" dirty="0"/>
              <a:t> </a:t>
            </a:r>
            <a:r>
              <a:rPr lang="vi-VN" sz="2400" dirty="0" err="1"/>
              <a:t>rà</a:t>
            </a:r>
            <a:r>
              <a:rPr lang="vi-VN" sz="2400" dirty="0"/>
              <a:t>: </a:t>
            </a:r>
            <a:r>
              <a:rPr lang="vi-VN" sz="2400" dirty="0" err="1"/>
              <a:t>phải</a:t>
            </a:r>
            <a:r>
              <a:rPr lang="vi-VN" sz="2400" dirty="0"/>
              <a:t> </a:t>
            </a:r>
            <a:r>
              <a:rPr lang="vi-VN" sz="2400" dirty="0" err="1"/>
              <a:t>tạo</a:t>
            </a:r>
            <a:r>
              <a:rPr lang="vi-VN" sz="2400" dirty="0"/>
              <a:t> 1 </a:t>
            </a:r>
            <a:r>
              <a:rPr lang="vi-VN" sz="2400" dirty="0" err="1"/>
              <a:t>mảng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chứa</a:t>
            </a:r>
            <a:r>
              <a:rPr lang="vi-VN" sz="2400" dirty="0"/>
              <a:t> </a:t>
            </a:r>
            <a:r>
              <a:rPr lang="vi-VN" sz="2400" dirty="0" err="1"/>
              <a:t>NhanVien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giới</a:t>
            </a:r>
            <a:r>
              <a:rPr lang="vi-VN" sz="2400" dirty="0"/>
              <a:t> </a:t>
            </a:r>
            <a:r>
              <a:rPr lang="vi-VN" sz="2400" dirty="0" err="1"/>
              <a:t>hạn</a:t>
            </a:r>
            <a:r>
              <a:rPr lang="vi-VN" sz="2400" dirty="0"/>
              <a:t> </a:t>
            </a:r>
            <a:r>
              <a:rPr lang="vi-VN" sz="2400" dirty="0" err="1"/>
              <a:t>mảng</a:t>
            </a:r>
            <a:r>
              <a:rPr lang="vi-VN" sz="2400" dirty="0"/>
              <a:t> </a:t>
            </a:r>
            <a:r>
              <a:rPr lang="vi-VN" sz="2400" dirty="0" err="1"/>
              <a:t>đó</a:t>
            </a:r>
            <a:r>
              <a:rPr lang="vi-VN" sz="2400" dirty="0"/>
              <a:t>…</a:t>
            </a:r>
            <a:endParaRPr lang="en-US" sz="2400" dirty="0"/>
          </a:p>
          <a:p>
            <a:pPr algn="ctr"/>
            <a:endParaRPr lang="vi-VN" dirty="0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BF667875-D4F0-4366-B24A-3C0F5CB5C636}"/>
              </a:ext>
            </a:extLst>
          </p:cNvPr>
          <p:cNvSpPr/>
          <p:nvPr/>
        </p:nvSpPr>
        <p:spPr>
          <a:xfrm>
            <a:off x="4814687" y="4929508"/>
            <a:ext cx="6836842" cy="12003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/>
              <a:t>Dễ</a:t>
            </a:r>
            <a:r>
              <a:rPr lang="vi-VN" sz="2400" dirty="0"/>
              <a:t> </a:t>
            </a:r>
            <a:r>
              <a:rPr lang="vi-VN" sz="2400" dirty="0" err="1"/>
              <a:t>gặp</a:t>
            </a:r>
            <a:r>
              <a:rPr lang="vi-VN" sz="2400" dirty="0"/>
              <a:t> </a:t>
            </a:r>
            <a:r>
              <a:rPr lang="vi-VN" sz="2400" dirty="0" err="1"/>
              <a:t>lỗi</a:t>
            </a:r>
            <a:r>
              <a:rPr lang="vi-VN" sz="2400" dirty="0"/>
              <a:t> khi </a:t>
            </a:r>
            <a:r>
              <a:rPr lang="vi-VN" sz="2400" dirty="0" err="1"/>
              <a:t>cài</a:t>
            </a:r>
            <a:r>
              <a:rPr lang="vi-VN" sz="2400" dirty="0"/>
              <a:t> </a:t>
            </a:r>
            <a:r>
              <a:rPr lang="vi-VN" sz="2400" dirty="0" err="1"/>
              <a:t>đặt</a:t>
            </a:r>
            <a:endParaRPr lang="vi-VN" sz="2400" dirty="0"/>
          </a:p>
          <a:p>
            <a:pPr algn="ctr"/>
            <a:r>
              <a:rPr lang="vi-VN" dirty="0"/>
              <a:t>…</a:t>
            </a: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06DFDBB9-5555-4EE7-A287-53E699DE40D9}"/>
              </a:ext>
            </a:extLst>
          </p:cNvPr>
          <p:cNvSpPr/>
          <p:nvPr/>
        </p:nvSpPr>
        <p:spPr>
          <a:xfrm>
            <a:off x="4795736" y="2179295"/>
            <a:ext cx="6855794" cy="22607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 dirty="0"/>
          </a:p>
          <a:p>
            <a:pPr algn="ctr"/>
            <a:r>
              <a:rPr lang="vi-VN" sz="2400" dirty="0" err="1"/>
              <a:t>Vẫn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tạo</a:t>
            </a:r>
            <a:r>
              <a:rPr lang="vi-VN" sz="2400" dirty="0"/>
              <a:t> thêm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đối</a:t>
            </a:r>
            <a:r>
              <a:rPr lang="vi-VN" sz="2400" dirty="0"/>
              <a:t> </a:t>
            </a:r>
            <a:r>
              <a:rPr lang="vi-VN" sz="2400" dirty="0" err="1"/>
              <a:t>tượng</a:t>
            </a:r>
            <a:r>
              <a:rPr lang="vi-VN" sz="2400" dirty="0"/>
              <a:t> </a:t>
            </a:r>
            <a:r>
              <a:rPr lang="vi-VN" sz="2400" dirty="0" err="1"/>
              <a:t>khác</a:t>
            </a:r>
            <a:r>
              <a:rPr lang="vi-VN" sz="2400" dirty="0"/>
              <a:t> </a:t>
            </a:r>
            <a:r>
              <a:rPr lang="vi-VN" sz="2400" dirty="0" err="1"/>
              <a:t>bằng</a:t>
            </a:r>
            <a:r>
              <a:rPr lang="vi-VN" sz="2400" dirty="0"/>
              <a:t> </a:t>
            </a:r>
            <a:r>
              <a:rPr lang="vi-VN" sz="2400" dirty="0" err="1"/>
              <a:t>constructor</a:t>
            </a:r>
            <a:r>
              <a:rPr lang="vi-VN" sz="2400" dirty="0"/>
              <a:t> </a:t>
            </a:r>
            <a:r>
              <a:rPr lang="vi-VN" sz="2400" dirty="0" err="1"/>
              <a:t>coppy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operator</a:t>
            </a:r>
            <a:r>
              <a:rPr lang="vi-VN" sz="2400" dirty="0"/>
              <a:t>= </a:t>
            </a:r>
            <a:r>
              <a:rPr lang="vi-VN" sz="2400" dirty="0" err="1"/>
              <a:t>nếu</a:t>
            </a:r>
            <a:r>
              <a:rPr lang="vi-VN" sz="2400" dirty="0"/>
              <a:t> không </a:t>
            </a:r>
            <a:r>
              <a:rPr lang="vi-VN" sz="2400" dirty="0" err="1"/>
              <a:t>đặt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phương </a:t>
            </a:r>
            <a:r>
              <a:rPr lang="vi-VN" sz="2400" dirty="0" err="1"/>
              <a:t>thức</a:t>
            </a:r>
            <a:r>
              <a:rPr lang="vi-VN" sz="2400" dirty="0"/>
              <a:t> </a:t>
            </a:r>
            <a:r>
              <a:rPr lang="vi-VN" sz="2400" dirty="0" err="1"/>
              <a:t>này</a:t>
            </a:r>
            <a:r>
              <a:rPr lang="vi-VN" sz="2400" dirty="0"/>
              <a:t> trong </a:t>
            </a:r>
            <a:r>
              <a:rPr lang="vi-VN" sz="2400" dirty="0" err="1"/>
              <a:t>private</a:t>
            </a:r>
            <a:r>
              <a:rPr lang="vi-VN" sz="2400" dirty="0"/>
              <a:t> </a:t>
            </a:r>
            <a:r>
              <a:rPr lang="vi-VN" sz="2400" dirty="0" err="1"/>
              <a:t>hoặc</a:t>
            </a:r>
            <a:r>
              <a:rPr lang="vi-VN" sz="2400" dirty="0"/>
              <a:t> </a:t>
            </a:r>
            <a:r>
              <a:rPr lang="vi-VN" sz="2400" dirty="0" err="1"/>
              <a:t>xóa</a:t>
            </a:r>
            <a:r>
              <a:rPr lang="vi-VN" sz="2400" dirty="0"/>
              <a:t> </a:t>
            </a:r>
            <a:r>
              <a:rPr lang="vi-VN" sz="2400" dirty="0" err="1"/>
              <a:t>nó</a:t>
            </a:r>
            <a:r>
              <a:rPr lang="vi-VN" sz="2400" dirty="0"/>
              <a:t> đi (Theo như nguyên </a:t>
            </a:r>
            <a:r>
              <a:rPr lang="vi-VN" sz="2400" dirty="0" err="1"/>
              <a:t>tắc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singleton</a:t>
            </a:r>
            <a:r>
              <a:rPr lang="vi-VN" sz="2400" dirty="0"/>
              <a:t>)</a:t>
            </a:r>
            <a:endParaRPr lang="en-US" sz="2400" dirty="0"/>
          </a:p>
          <a:p>
            <a:pPr algn="ctr"/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83151036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656</Words>
  <Application>Microsoft Office PowerPoint</Application>
  <PresentationFormat>Màn hình rộng</PresentationFormat>
  <Paragraphs>75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Tahoma</vt:lpstr>
      <vt:lpstr>Wingdings 3</vt:lpstr>
      <vt:lpstr>Wisp</vt:lpstr>
      <vt:lpstr>Mẫu Thiết Kế  Hướng Đối Tượng</vt:lpstr>
      <vt:lpstr>Singleton Pattern</vt:lpstr>
      <vt:lpstr>Singleton Pattern</vt:lpstr>
      <vt:lpstr>Singleton Pattern</vt:lpstr>
      <vt:lpstr>DEMO</vt:lpstr>
      <vt:lpstr>Tạo 1 “con gà” theo kiểu singleton </vt:lpstr>
      <vt:lpstr>Demo2</vt:lpstr>
      <vt:lpstr>Bản trình bày PowerPoint</vt:lpstr>
      <vt:lpstr>Nhược điểm của cách giải không dùng Singleton:</vt:lpstr>
      <vt:lpstr>Ưu Điểm</vt:lpstr>
      <vt:lpstr>Nhược Điểm</vt:lpstr>
      <vt:lpstr>Ứng Dụng Và Các Bài Toán Liên Quan</vt:lpstr>
      <vt:lpstr>Nguồn tham khảo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Mẫu Thiết Kế  Hướng Đối Tượng</dc:title>
  <dc:creator>ĐINH VIẾT TRUNG</dc:creator>
  <cp:lastModifiedBy>ĐINH VIẾT TRUNG</cp:lastModifiedBy>
  <cp:revision>1</cp:revision>
  <dcterms:created xsi:type="dcterms:W3CDTF">2020-05-30T15:59:34Z</dcterms:created>
  <dcterms:modified xsi:type="dcterms:W3CDTF">2020-05-30T18:32:29Z</dcterms:modified>
</cp:coreProperties>
</file>