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9"/>
  </p:notesMasterIdLst>
  <p:sldIdLst>
    <p:sldId id="256" r:id="rId2"/>
    <p:sldId id="267" r:id="rId3"/>
    <p:sldId id="258" r:id="rId4"/>
    <p:sldId id="261" r:id="rId5"/>
    <p:sldId id="275" r:id="rId6"/>
    <p:sldId id="264" r:id="rId7"/>
    <p:sldId id="279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Javanese Text" panose="02000000000000000000" pitchFamily="2" charset="0"/>
      <p:regular r:id="rId14"/>
    </p:embeddedFont>
    <p:embeddedFont>
      <p:font typeface="Josefin Sans Light" pitchFamily="2" charset="0"/>
      <p:regular r:id="rId15"/>
      <p:bold r:id="rId16"/>
      <p:italic r:id="rId17"/>
      <p:boldItalic r:id="rId18"/>
    </p:embeddedFont>
    <p:embeddedFont>
      <p:font typeface="Josefin Sans SemiBold" pitchFamily="2" charset="0"/>
      <p:regular r:id="rId19"/>
      <p:bold r:id="rId20"/>
      <p:italic r:id="rId21"/>
      <p:boldItalic r:id="rId22"/>
    </p:embeddedFont>
    <p:embeddedFont>
      <p:font typeface="Nunito Light" pitchFamily="2" charset="0"/>
      <p:regular r:id="rId23"/>
      <p:italic r:id="rId24"/>
    </p:embeddedFont>
    <p:embeddedFont>
      <p:font typeface="Work Sans" pitchFamily="2" charset="0"/>
      <p:regular r:id="rId25"/>
      <p:bold r:id="rId26"/>
      <p:italic r:id="rId27"/>
      <p:boldItalic r:id="rId28"/>
    </p:embeddedFont>
    <p:embeddedFont>
      <p:font typeface="Work Sans Medium" pitchFamily="2" charset="0"/>
      <p:regular r:id="rId29"/>
      <p:bold r:id="rId30"/>
      <p:italic r:id="rId31"/>
      <p:boldItalic r:id="rId32"/>
    </p:embeddedFont>
    <p:embeddedFont>
      <p:font typeface="Work Sans SemiBold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63FFE6-676D-4243-B9C5-6C5983E9571F}">
  <a:tblStyle styleId="{0263FFE6-676D-4243-B9C5-6C5983E957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13D75-7699-434D-81A7-67534B5B01F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9" Type="http://schemas.openxmlformats.org/officeDocument/2006/relationships/theme" Target="theme/theme1.xml"/><Relationship Id="rId21" Type="http://schemas.openxmlformats.org/officeDocument/2006/relationships/font" Target="fonts/font12.fntdata"/><Relationship Id="rId34" Type="http://schemas.openxmlformats.org/officeDocument/2006/relationships/font" Target="fonts/font25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font" Target="fonts/font2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font" Target="fonts/font27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font" Target="fonts/font2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ea2f20f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ea2f20f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ea2f20f32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ea2f20f32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ea2f20f32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ea2f20f32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96950" y="1385875"/>
            <a:ext cx="6350100" cy="19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96950" y="3447875"/>
            <a:ext cx="635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1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1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1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1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1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1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1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720000" y="17983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 idx="2"/>
          </p:nvPr>
        </p:nvSpPr>
        <p:spPr>
          <a:xfrm>
            <a:off x="720000" y="1904175"/>
            <a:ext cx="2559000" cy="3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1"/>
          </p:nvPr>
        </p:nvSpPr>
        <p:spPr>
          <a:xfrm>
            <a:off x="720000" y="2116975"/>
            <a:ext cx="255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/>
          </p:nvPr>
        </p:nvSpPr>
        <p:spPr>
          <a:xfrm>
            <a:off x="3511639" y="1904183"/>
            <a:ext cx="2559000" cy="3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4"/>
          </p:nvPr>
        </p:nvSpPr>
        <p:spPr>
          <a:xfrm>
            <a:off x="3511648" y="2116980"/>
            <a:ext cx="255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5"/>
          </p:nvPr>
        </p:nvSpPr>
        <p:spPr>
          <a:xfrm>
            <a:off x="720000" y="3572575"/>
            <a:ext cx="2559000" cy="3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6"/>
          </p:nvPr>
        </p:nvSpPr>
        <p:spPr>
          <a:xfrm>
            <a:off x="720000" y="3785300"/>
            <a:ext cx="255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7"/>
          </p:nvPr>
        </p:nvSpPr>
        <p:spPr>
          <a:xfrm>
            <a:off x="3511639" y="3572578"/>
            <a:ext cx="2559000" cy="3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3511648" y="3785302"/>
            <a:ext cx="255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713225" y="1388237"/>
            <a:ext cx="840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713100" y="3061672"/>
            <a:ext cx="840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3511644" y="1388246"/>
            <a:ext cx="924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 hasCustomPrompt="1"/>
          </p:nvPr>
        </p:nvSpPr>
        <p:spPr>
          <a:xfrm>
            <a:off x="3511644" y="3061673"/>
            <a:ext cx="924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713225" y="3404236"/>
            <a:ext cx="6280200" cy="4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713225" y="1586675"/>
            <a:ext cx="6280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720000" y="1247500"/>
            <a:ext cx="3233100" cy="11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1"/>
          </p:nvPr>
        </p:nvSpPr>
        <p:spPr>
          <a:xfrm>
            <a:off x="720000" y="2837600"/>
            <a:ext cx="32331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title" idx="2"/>
          </p:nvPr>
        </p:nvSpPr>
        <p:spPr>
          <a:xfrm>
            <a:off x="1906375" y="2172950"/>
            <a:ext cx="2167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ubTitle" idx="1"/>
          </p:nvPr>
        </p:nvSpPr>
        <p:spPr>
          <a:xfrm>
            <a:off x="1906375" y="2456550"/>
            <a:ext cx="21678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title" idx="3"/>
          </p:nvPr>
        </p:nvSpPr>
        <p:spPr>
          <a:xfrm>
            <a:off x="6014700" y="2172950"/>
            <a:ext cx="2167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ubTitle" idx="4"/>
          </p:nvPr>
        </p:nvSpPr>
        <p:spPr>
          <a:xfrm>
            <a:off x="6014700" y="2456550"/>
            <a:ext cx="21678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title" idx="5"/>
          </p:nvPr>
        </p:nvSpPr>
        <p:spPr>
          <a:xfrm>
            <a:off x="1906375" y="3655075"/>
            <a:ext cx="2167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ubTitle" idx="6"/>
          </p:nvPr>
        </p:nvSpPr>
        <p:spPr>
          <a:xfrm>
            <a:off x="1906375" y="3938600"/>
            <a:ext cx="21678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title" idx="7"/>
          </p:nvPr>
        </p:nvSpPr>
        <p:spPr>
          <a:xfrm>
            <a:off x="6014700" y="3655075"/>
            <a:ext cx="2167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ubTitle" idx="8"/>
          </p:nvPr>
        </p:nvSpPr>
        <p:spPr>
          <a:xfrm>
            <a:off x="6014700" y="3938600"/>
            <a:ext cx="21678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400"/>
              <a:buFont typeface="Work Sans"/>
              <a:buChar char="●"/>
              <a:defRPr>
                <a:solidFill>
                  <a:srgbClr val="EEEEEE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60" r:id="rId5"/>
    <p:sldLayoutId id="2147483661" r:id="rId6"/>
    <p:sldLayoutId id="2147483663" r:id="rId7"/>
    <p:sldLayoutId id="2147483668" r:id="rId8"/>
    <p:sldLayoutId id="2147483673" r:id="rId9"/>
    <p:sldLayoutId id="2147483674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universetoday.com/113428/apollo-11-splashdown-45-years-ago-on-july-24-1969-concludes-1st-moon-landing-mission-gallery/" TargetMode="Externa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niversetoday.com/113428/apollo-11-splashdown-45-years-ago-on-july-24-1969-concludes-1st-moon-landing-mission-gallery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s://all-geo.org/highlyallochthonous/2011/02/magnitude-6-3-earthquake-rocks-christchurch/" TargetMode="Externa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0B5741-475C-4E94-A09B-2D90E453E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603" y="9"/>
            <a:ext cx="6551557" cy="5143491"/>
          </a:xfrm>
          <a:prstGeom prst="rect">
            <a:avLst/>
          </a:prstGeom>
        </p:spPr>
      </p:pic>
      <p:sp>
        <p:nvSpPr>
          <p:cNvPr id="145" name="Google Shape;145;p32"/>
          <p:cNvSpPr txBox="1">
            <a:spLocks noGrp="1"/>
          </p:cNvSpPr>
          <p:nvPr>
            <p:ph type="ctrTitle"/>
          </p:nvPr>
        </p:nvSpPr>
        <p:spPr>
          <a:xfrm>
            <a:off x="1396950" y="1385875"/>
            <a:ext cx="6350100" cy="19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efin Sans SemiBold" pitchFamily="2" charset="0"/>
                <a:ea typeface="Josefin Sans Light"/>
                <a:cs typeface="Josefin Sans Light"/>
                <a:sym typeface="Josefin Sans Light"/>
              </a:rPr>
              <a:t>MOON</a:t>
            </a:r>
            <a:br>
              <a:rPr lang="en" dirty="0">
                <a:latin typeface="Josefin Sans Light"/>
                <a:ea typeface="Josefin Sans Light"/>
                <a:cs typeface="Josefin Sans Light"/>
                <a:sym typeface="Josefin Sans Light"/>
              </a:rPr>
            </a:br>
            <a:r>
              <a:rPr lang="en" b="1" dirty="0">
                <a:solidFill>
                  <a:schemeClr val="accent4">
                    <a:lumMod val="65000"/>
                  </a:schemeClr>
                </a:solidFill>
                <a:latin typeface="Josefin Sans SemiBold" pitchFamily="2" charset="0"/>
                <a:ea typeface="Josefin Sans Light"/>
                <a:cs typeface="Josefin Sans Light"/>
                <a:sym typeface="Josefin Sans Light"/>
              </a:rPr>
              <a:t>QUAKE</a:t>
            </a:r>
            <a:endParaRPr b="1" dirty="0">
              <a:solidFill>
                <a:schemeClr val="accent4">
                  <a:lumMod val="65000"/>
                </a:schemeClr>
              </a:solidFill>
              <a:latin typeface="Josefin Sans SemiBold" pitchFamily="2" charset="0"/>
              <a:ea typeface="Josefin Sans Light"/>
              <a:cs typeface="Josefin Sans Light"/>
              <a:sym typeface="Josefin Sans Light"/>
            </a:endParaRPr>
          </a:p>
        </p:txBody>
      </p:sp>
      <p:cxnSp>
        <p:nvCxnSpPr>
          <p:cNvPr id="147" name="Google Shape;147;p32"/>
          <p:cNvCxnSpPr/>
          <p:nvPr/>
        </p:nvCxnSpPr>
        <p:spPr>
          <a:xfrm>
            <a:off x="1035900" y="3328675"/>
            <a:ext cx="7072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4">
            <a:extLst>
              <a:ext uri="{FF2B5EF4-FFF2-40B4-BE49-F238E27FC236}">
                <a16:creationId xmlns:a16="http://schemas.microsoft.com/office/drawing/2014/main" id="{6E5C2771-8811-42F5-9862-D477350FD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959" y="1736477"/>
            <a:ext cx="7717500" cy="340702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Moonquakes happen on the moon because of the </a:t>
            </a:r>
            <a:r>
              <a:rPr lang="en-IN" sz="2400" i="1" u="sng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shifting of tectonic plates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400" i="1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can be caused by the tidal </a:t>
            </a:r>
            <a:r>
              <a:rPr lang="en-IN" sz="2400" i="1" u="sng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pull of Earth 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moon, </a:t>
            </a:r>
            <a:r>
              <a:rPr lang="en-IN" sz="2400" i="1" u="sng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meteor impacts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or the </a:t>
            </a:r>
            <a:r>
              <a:rPr lang="en-IN" sz="2400" i="1" u="sng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in temperature 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surface of the moon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400" i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Moonquakes can last up to </a:t>
            </a:r>
            <a:r>
              <a:rPr lang="en-IN" sz="2400" i="1" u="sng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10 minutes or more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and smaller trembles can last for hours afterwards.</a:t>
            </a:r>
            <a:endParaRPr lang="en-IN" sz="24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2400" i="1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185;p36">
            <a:extLst>
              <a:ext uri="{FF2B5EF4-FFF2-40B4-BE49-F238E27FC236}">
                <a16:creationId xmlns:a16="http://schemas.microsoft.com/office/drawing/2014/main" id="{4E73F439-30AC-4C58-9266-0B10D9697C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8654" y="384485"/>
            <a:ext cx="771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Josefin Sans Light"/>
                <a:ea typeface="Josefin Sans Light"/>
                <a:cs typeface="Josefin Sans Light"/>
                <a:sym typeface="Josefin Sans Light"/>
              </a:rPr>
              <a:t>WHY DO MOONQUAKES HAPPENS</a:t>
            </a:r>
            <a:endParaRPr sz="3200" dirty="0">
              <a:solidFill>
                <a:srgbClr val="6FA8DC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cxnSp>
        <p:nvCxnSpPr>
          <p:cNvPr id="11" name="Google Shape;188;p36">
            <a:extLst>
              <a:ext uri="{FF2B5EF4-FFF2-40B4-BE49-F238E27FC236}">
                <a16:creationId xmlns:a16="http://schemas.microsoft.com/office/drawing/2014/main" id="{CDA4F135-1541-4B9F-8DF4-A61F430C00A9}"/>
              </a:ext>
            </a:extLst>
          </p:cNvPr>
          <p:cNvCxnSpPr/>
          <p:nvPr/>
        </p:nvCxnSpPr>
        <p:spPr>
          <a:xfrm>
            <a:off x="714300" y="1289779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88;p36">
            <a:extLst>
              <a:ext uri="{FF2B5EF4-FFF2-40B4-BE49-F238E27FC236}">
                <a16:creationId xmlns:a16="http://schemas.microsoft.com/office/drawing/2014/main" id="{BCAD5EFC-EAF7-4CD6-8C05-C7847B49A8D8}"/>
              </a:ext>
            </a:extLst>
          </p:cNvPr>
          <p:cNvCxnSpPr/>
          <p:nvPr/>
        </p:nvCxnSpPr>
        <p:spPr>
          <a:xfrm>
            <a:off x="714300" y="384485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6FA8DC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 </a:t>
            </a:r>
            <a:r>
              <a:rPr lang="en-IN" b="1" dirty="0">
                <a:solidFill>
                  <a:srgbClr val="6FA8DC"/>
                </a:solidFill>
                <a:latin typeface="Javanese Text" panose="02000000000000000000" pitchFamily="2" charset="0"/>
                <a:ea typeface="Josefin Sans Light"/>
                <a:cs typeface="Josefin Sans Light"/>
                <a:sym typeface="Josefin Sans Light"/>
              </a:rPr>
              <a:t>TYPES OF MOONQUAKE</a:t>
            </a:r>
            <a:endParaRPr b="1" dirty="0">
              <a:solidFill>
                <a:srgbClr val="6FA8DC"/>
              </a:solidFill>
              <a:latin typeface="Javanese Text" panose="02000000000000000000" pitchFamily="2" charset="0"/>
              <a:ea typeface="Josefin Sans Light"/>
              <a:cs typeface="Josefin Sans Light"/>
              <a:sym typeface="Josefin Sans Light"/>
            </a:endParaRPr>
          </a:p>
        </p:txBody>
      </p:sp>
      <p:sp>
        <p:nvSpPr>
          <p:cNvPr id="163" name="Google Shape;163;p34"/>
          <p:cNvSpPr txBox="1">
            <a:spLocks noGrp="1"/>
          </p:cNvSpPr>
          <p:nvPr>
            <p:ph type="title" idx="2"/>
          </p:nvPr>
        </p:nvSpPr>
        <p:spPr>
          <a:xfrm>
            <a:off x="720000" y="2108581"/>
            <a:ext cx="2559000" cy="3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DEEP MOONQUAKES</a:t>
            </a:r>
            <a:endParaRPr sz="2000" dirty="0"/>
          </a:p>
        </p:txBody>
      </p:sp>
      <p:sp>
        <p:nvSpPr>
          <p:cNvPr id="165" name="Google Shape;165;p34"/>
          <p:cNvSpPr txBox="1">
            <a:spLocks noGrp="1"/>
          </p:cNvSpPr>
          <p:nvPr>
            <p:ph type="title" idx="3"/>
          </p:nvPr>
        </p:nvSpPr>
        <p:spPr>
          <a:xfrm>
            <a:off x="6585000" y="1837727"/>
            <a:ext cx="2719464" cy="3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METEROS IMPACT</a:t>
            </a:r>
            <a:endParaRPr sz="2000" dirty="0"/>
          </a:p>
        </p:txBody>
      </p:sp>
      <p:sp>
        <p:nvSpPr>
          <p:cNvPr id="167" name="Google Shape;167;p34"/>
          <p:cNvSpPr txBox="1">
            <a:spLocks noGrp="1"/>
          </p:cNvSpPr>
          <p:nvPr>
            <p:ph type="title" idx="5"/>
          </p:nvPr>
        </p:nvSpPr>
        <p:spPr>
          <a:xfrm>
            <a:off x="662184" y="3861564"/>
            <a:ext cx="2559000" cy="4498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SHA</a:t>
            </a:r>
            <a:r>
              <a:rPr lang="en" sz="2000" dirty="0"/>
              <a:t>LLOW MOONQUAKE</a:t>
            </a:r>
            <a:endParaRPr sz="2000" dirty="0"/>
          </a:p>
        </p:txBody>
      </p:sp>
      <p:sp>
        <p:nvSpPr>
          <p:cNvPr id="168" name="Google Shape;168;p34"/>
          <p:cNvSpPr txBox="1">
            <a:spLocks noGrp="1"/>
          </p:cNvSpPr>
          <p:nvPr>
            <p:ph type="title" idx="7"/>
          </p:nvPr>
        </p:nvSpPr>
        <p:spPr>
          <a:xfrm>
            <a:off x="6603670" y="3895241"/>
            <a:ext cx="2559000" cy="3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THERMAL MOONQUAKE</a:t>
            </a:r>
            <a:endParaRPr dirty="0"/>
          </a:p>
        </p:txBody>
      </p:sp>
      <p:sp>
        <p:nvSpPr>
          <p:cNvPr id="170" name="Google Shape;170;p34"/>
          <p:cNvSpPr txBox="1">
            <a:spLocks noGrp="1"/>
          </p:cNvSpPr>
          <p:nvPr>
            <p:ph type="title" idx="9"/>
          </p:nvPr>
        </p:nvSpPr>
        <p:spPr>
          <a:xfrm>
            <a:off x="720000" y="1388246"/>
            <a:ext cx="84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71" name="Google Shape;171;p34"/>
          <p:cNvSpPr txBox="1">
            <a:spLocks noGrp="1"/>
          </p:cNvSpPr>
          <p:nvPr>
            <p:ph type="title" idx="13"/>
          </p:nvPr>
        </p:nvSpPr>
        <p:spPr>
          <a:xfrm>
            <a:off x="662184" y="3179366"/>
            <a:ext cx="84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72" name="Google Shape;172;p34"/>
          <p:cNvSpPr txBox="1">
            <a:spLocks noGrp="1"/>
          </p:cNvSpPr>
          <p:nvPr>
            <p:ph type="title" idx="14"/>
          </p:nvPr>
        </p:nvSpPr>
        <p:spPr>
          <a:xfrm>
            <a:off x="6790296" y="1315603"/>
            <a:ext cx="924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73" name="Google Shape;173;p34"/>
          <p:cNvSpPr txBox="1">
            <a:spLocks noGrp="1"/>
          </p:cNvSpPr>
          <p:nvPr>
            <p:ph type="title" idx="15"/>
          </p:nvPr>
        </p:nvSpPr>
        <p:spPr>
          <a:xfrm>
            <a:off x="6790296" y="3124306"/>
            <a:ext cx="924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24" name="Google Shape;188;p36">
            <a:extLst>
              <a:ext uri="{FF2B5EF4-FFF2-40B4-BE49-F238E27FC236}">
                <a16:creationId xmlns:a16="http://schemas.microsoft.com/office/drawing/2014/main" id="{C4959171-DA33-46FE-8649-421598DFEA4E}"/>
              </a:ext>
            </a:extLst>
          </p:cNvPr>
          <p:cNvCxnSpPr/>
          <p:nvPr/>
        </p:nvCxnSpPr>
        <p:spPr>
          <a:xfrm>
            <a:off x="578544" y="1098393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188;p36">
            <a:extLst>
              <a:ext uri="{FF2B5EF4-FFF2-40B4-BE49-F238E27FC236}">
                <a16:creationId xmlns:a16="http://schemas.microsoft.com/office/drawing/2014/main" id="{5A30245F-D8B6-483C-8958-DA039B8E449C}"/>
              </a:ext>
            </a:extLst>
          </p:cNvPr>
          <p:cNvCxnSpPr/>
          <p:nvPr/>
        </p:nvCxnSpPr>
        <p:spPr>
          <a:xfrm>
            <a:off x="578544" y="276142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6" name="Google Shape;196;p37">
            <a:extLst>
              <a:ext uri="{FF2B5EF4-FFF2-40B4-BE49-F238E27FC236}">
                <a16:creationId xmlns:a16="http://schemas.microsoft.com/office/drawing/2014/main" id="{5F278E46-AE9C-47B9-9C8A-4A2F10547D76}"/>
              </a:ext>
            </a:extLst>
          </p:cNvPr>
          <p:cNvPicPr preferRelativeResize="0"/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12667" b="12667"/>
          <a:stretch/>
        </p:blipFill>
        <p:spPr>
          <a:xfrm>
            <a:off x="3124367" y="1612046"/>
            <a:ext cx="3263700" cy="254894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" name="Google Shape;163;p34">
            <a:extLst>
              <a:ext uri="{FF2B5EF4-FFF2-40B4-BE49-F238E27FC236}">
                <a16:creationId xmlns:a16="http://schemas.microsoft.com/office/drawing/2014/main" id="{88A296AF-ACC2-45F2-959C-4519E0180C0C}"/>
              </a:ext>
            </a:extLst>
          </p:cNvPr>
          <p:cNvSpPr txBox="1">
            <a:spLocks/>
          </p:cNvSpPr>
          <p:nvPr/>
        </p:nvSpPr>
        <p:spPr>
          <a:xfrm>
            <a:off x="720000" y="2790268"/>
            <a:ext cx="25590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300" b="0" i="0" u="none" strike="noStrike" cap="none">
                <a:solidFill>
                  <a:srgbClr val="6FA8DC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400" b="0" i="0" u="none" strike="noStrike" cap="none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400" b="0" i="0" u="none" strike="noStrike" cap="none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400" b="0" i="0" u="none" strike="noStrike" cap="none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400" b="0" i="0" u="none" strike="noStrike" cap="none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400" b="0" i="0" u="none" strike="noStrike" cap="none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400" b="0" i="0" u="none" strike="noStrike" cap="none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400" b="0" i="0" u="none" strike="noStrike" cap="none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400" b="0" i="0" u="none" strike="noStrike" cap="none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r>
              <a:rPr lang="en-IN" sz="1200" dirty="0">
                <a:solidFill>
                  <a:schemeClr val="accent5">
                    <a:lumMod val="75000"/>
                  </a:schemeClr>
                </a:solidFill>
              </a:rPr>
              <a:t>BELOW 700KM OF THE SURFACE MOSTLY CAUSED BY TIDES</a:t>
            </a:r>
          </a:p>
          <a:p>
            <a:r>
              <a:rPr lang="en-IN" sz="1200" dirty="0">
                <a:solidFill>
                  <a:schemeClr val="accent5">
                    <a:lumMod val="75000"/>
                  </a:schemeClr>
                </a:solidFill>
              </a:rPr>
              <a:t>REPEAT AFTER 27DAYS</a:t>
            </a:r>
          </a:p>
        </p:txBody>
      </p:sp>
      <p:sp>
        <p:nvSpPr>
          <p:cNvPr id="28" name="Google Shape;163;p34">
            <a:extLst>
              <a:ext uri="{FF2B5EF4-FFF2-40B4-BE49-F238E27FC236}">
                <a16:creationId xmlns:a16="http://schemas.microsoft.com/office/drawing/2014/main" id="{4C7A1EAD-DA8C-4394-A3D8-A9B6C3CE59C1}"/>
              </a:ext>
            </a:extLst>
          </p:cNvPr>
          <p:cNvSpPr txBox="1">
            <a:spLocks/>
          </p:cNvSpPr>
          <p:nvPr/>
        </p:nvSpPr>
        <p:spPr>
          <a:xfrm>
            <a:off x="6585000" y="2407768"/>
            <a:ext cx="25590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300" b="0" i="0" u="none" strike="noStrike" cap="none">
                <a:solidFill>
                  <a:srgbClr val="6FA8DC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400" b="0" i="0" u="none" strike="noStrike" cap="none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400" b="0" i="0" u="none" strike="noStrike" cap="none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400" b="0" i="0" u="none" strike="noStrike" cap="none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400" b="0" i="0" u="none" strike="noStrike" cap="none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400" b="0" i="0" u="none" strike="noStrike" cap="none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400" b="0" i="0" u="none" strike="noStrike" cap="none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400" b="0" i="0" u="none" strike="noStrike" cap="none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400" b="0" i="0" u="none" strike="noStrike" cap="none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r>
              <a:rPr lang="en-IN" sz="1200" dirty="0">
                <a:solidFill>
                  <a:schemeClr val="accent5">
                    <a:lumMod val="75000"/>
                  </a:schemeClr>
                </a:solidFill>
              </a:rPr>
              <a:t>NO ATMOSHPHERE SO SMALL METEROS CREATE DAMAGE AND CAUSE MOONQUAKE</a:t>
            </a:r>
          </a:p>
        </p:txBody>
      </p:sp>
      <p:sp>
        <p:nvSpPr>
          <p:cNvPr id="29" name="Google Shape;163;p34">
            <a:extLst>
              <a:ext uri="{FF2B5EF4-FFF2-40B4-BE49-F238E27FC236}">
                <a16:creationId xmlns:a16="http://schemas.microsoft.com/office/drawing/2014/main" id="{A537C012-CFBF-42BD-A329-EA104CA90E82}"/>
              </a:ext>
            </a:extLst>
          </p:cNvPr>
          <p:cNvSpPr txBox="1">
            <a:spLocks/>
          </p:cNvSpPr>
          <p:nvPr/>
        </p:nvSpPr>
        <p:spPr>
          <a:xfrm>
            <a:off x="662184" y="4354767"/>
            <a:ext cx="25590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300" b="0" i="0" u="none" strike="noStrike" cap="none">
                <a:solidFill>
                  <a:srgbClr val="6FA8DC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400" b="0" i="0" u="none" strike="noStrike" cap="none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400" b="0" i="0" u="none" strike="noStrike" cap="none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400" b="0" i="0" u="none" strike="noStrike" cap="none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400" b="0" i="0" u="none" strike="noStrike" cap="none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400" b="0" i="0" u="none" strike="noStrike" cap="none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400" b="0" i="0" u="none" strike="noStrike" cap="none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400" b="0" i="0" u="none" strike="noStrike" cap="none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400" b="0" i="0" u="none" strike="noStrike" cap="none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r>
              <a:rPr lang="en-IN" sz="1200" dirty="0">
                <a:solidFill>
                  <a:schemeClr val="accent5">
                    <a:lumMod val="75000"/>
                  </a:schemeClr>
                </a:solidFill>
              </a:rPr>
              <a:t>MOST POWERFUL AND WORST</a:t>
            </a:r>
            <a:br>
              <a:rPr lang="en-IN" sz="12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IN" sz="1200" dirty="0">
                <a:solidFill>
                  <a:schemeClr val="accent5">
                    <a:lumMod val="75000"/>
                  </a:schemeClr>
                </a:solidFill>
              </a:rPr>
              <a:t>REASON IS UNKNOWN</a:t>
            </a:r>
          </a:p>
        </p:txBody>
      </p:sp>
      <p:sp>
        <p:nvSpPr>
          <p:cNvPr id="30" name="Google Shape;163;p34">
            <a:extLst>
              <a:ext uri="{FF2B5EF4-FFF2-40B4-BE49-F238E27FC236}">
                <a16:creationId xmlns:a16="http://schemas.microsoft.com/office/drawing/2014/main" id="{082CCC22-FEA0-40BB-9929-2B3F63900EC1}"/>
              </a:ext>
            </a:extLst>
          </p:cNvPr>
          <p:cNvSpPr txBox="1">
            <a:spLocks/>
          </p:cNvSpPr>
          <p:nvPr/>
        </p:nvSpPr>
        <p:spPr>
          <a:xfrm>
            <a:off x="6573660" y="4546017"/>
            <a:ext cx="25590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300" b="0" i="0" u="none" strike="noStrike" cap="none">
                <a:solidFill>
                  <a:srgbClr val="6FA8DC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400" b="0" i="0" u="none" strike="noStrike" cap="none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400" b="0" i="0" u="none" strike="noStrike" cap="none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400" b="0" i="0" u="none" strike="noStrike" cap="none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400" b="0" i="0" u="none" strike="noStrike" cap="none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400" b="0" i="0" u="none" strike="noStrike" cap="none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400" b="0" i="0" u="none" strike="noStrike" cap="none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400" b="0" i="0" u="none" strike="noStrike" cap="none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Josefin Sans SemiBold"/>
              <a:buNone/>
              <a:defRPr sz="2400" b="0" i="0" u="none" strike="noStrike" cap="none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r>
              <a:rPr lang="en-IN" sz="1100" dirty="0">
                <a:solidFill>
                  <a:schemeClr val="accent5">
                    <a:lumMod val="75000"/>
                  </a:schemeClr>
                </a:solidFill>
              </a:rPr>
              <a:t>CAUSE BY MOON TEMP, COLD REGION REACH TO -240</a:t>
            </a:r>
          </a:p>
          <a:p>
            <a:r>
              <a:rPr lang="en-IN" sz="1100" dirty="0">
                <a:solidFill>
                  <a:schemeClr val="accent5">
                    <a:lumMod val="75000"/>
                  </a:schemeClr>
                </a:solidFill>
              </a:rPr>
              <a:t>AND AFTER COMING IN SUNLIGHT IT CA REACH TO +250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Josefin Sans Light"/>
                <a:ea typeface="Josefin Sans Light"/>
                <a:cs typeface="Josefin Sans Light"/>
                <a:sym typeface="Josefin Sans Light"/>
              </a:rPr>
              <a:t>HISTORY :THE APOLLO MISSION</a:t>
            </a:r>
            <a:endParaRPr dirty="0">
              <a:solidFill>
                <a:srgbClr val="6FA8DC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sp>
        <p:nvSpPr>
          <p:cNvPr id="195" name="Google Shape;195;p37"/>
          <p:cNvSpPr txBox="1">
            <a:spLocks noGrp="1"/>
          </p:cNvSpPr>
          <p:nvPr>
            <p:ph type="subTitle" idx="1"/>
          </p:nvPr>
        </p:nvSpPr>
        <p:spPr>
          <a:xfrm>
            <a:off x="720000" y="17983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-US" dirty="0"/>
              <a:t>Starting in 1969 during the Apollo 12 mission, 6 seismic stations were installed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-US" dirty="0"/>
              <a:t>In the next 10 years, thousands of small scale (2-3) earthquakes were recorded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-US" dirty="0"/>
              <a:t>These earthquakes have Since been classified into deep and shallow moonquakes</a:t>
            </a:r>
          </a:p>
        </p:txBody>
      </p:sp>
      <p:pic>
        <p:nvPicPr>
          <p:cNvPr id="196" name="Google Shape;196;p37"/>
          <p:cNvPicPr preferRelativeResize="0"/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2667" b="12667"/>
          <a:stretch/>
        </p:blipFill>
        <p:spPr>
          <a:xfrm>
            <a:off x="5167200" y="1462307"/>
            <a:ext cx="3263700" cy="254894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6" name="Google Shape;188;p36">
            <a:extLst>
              <a:ext uri="{FF2B5EF4-FFF2-40B4-BE49-F238E27FC236}">
                <a16:creationId xmlns:a16="http://schemas.microsoft.com/office/drawing/2014/main" id="{E46781AB-4B66-4373-9EF8-9C361FEB145A}"/>
              </a:ext>
            </a:extLst>
          </p:cNvPr>
          <p:cNvCxnSpPr/>
          <p:nvPr/>
        </p:nvCxnSpPr>
        <p:spPr>
          <a:xfrm>
            <a:off x="566352" y="1147161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188;p36">
            <a:extLst>
              <a:ext uri="{FF2B5EF4-FFF2-40B4-BE49-F238E27FC236}">
                <a16:creationId xmlns:a16="http://schemas.microsoft.com/office/drawing/2014/main" id="{48DDF810-4A47-4A32-8212-632B07FA22E2}"/>
              </a:ext>
            </a:extLst>
          </p:cNvPr>
          <p:cNvCxnSpPr/>
          <p:nvPr/>
        </p:nvCxnSpPr>
        <p:spPr>
          <a:xfrm>
            <a:off x="578544" y="347489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51"/>
          <p:cNvGrpSpPr/>
          <p:nvPr/>
        </p:nvGrpSpPr>
        <p:grpSpPr>
          <a:xfrm>
            <a:off x="5198199" y="539600"/>
            <a:ext cx="2553900" cy="4064400"/>
            <a:chOff x="5198199" y="539600"/>
            <a:chExt cx="2553900" cy="4064400"/>
          </a:xfrm>
        </p:grpSpPr>
        <p:sp>
          <p:nvSpPr>
            <p:cNvPr id="428" name="Google Shape;428;p51"/>
            <p:cNvSpPr/>
            <p:nvPr/>
          </p:nvSpPr>
          <p:spPr>
            <a:xfrm rot="-5400000">
              <a:off x="4442949" y="1294850"/>
              <a:ext cx="4064400" cy="2553900"/>
            </a:xfrm>
            <a:prstGeom prst="roundRect">
              <a:avLst>
                <a:gd name="adj" fmla="val 8552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1"/>
            <p:cNvSpPr/>
            <p:nvPr/>
          </p:nvSpPr>
          <p:spPr>
            <a:xfrm rot="-5400000">
              <a:off x="4481125" y="1366625"/>
              <a:ext cx="3966000" cy="2445900"/>
            </a:xfrm>
            <a:prstGeom prst="roundRect">
              <a:avLst>
                <a:gd name="adj" fmla="val 815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1"/>
            <p:cNvSpPr/>
            <p:nvPr/>
          </p:nvSpPr>
          <p:spPr>
            <a:xfrm rot="-5400000">
              <a:off x="6302275" y="4182075"/>
              <a:ext cx="323700" cy="3237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1"/>
            <p:cNvSpPr/>
            <p:nvPr/>
          </p:nvSpPr>
          <p:spPr>
            <a:xfrm rot="-5400000">
              <a:off x="6168753" y="678192"/>
              <a:ext cx="86400" cy="864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1"/>
            <p:cNvSpPr/>
            <p:nvPr/>
          </p:nvSpPr>
          <p:spPr>
            <a:xfrm rot="-5400000">
              <a:off x="6545603" y="496550"/>
              <a:ext cx="86400" cy="4497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" name="Google Shape;433;p51"/>
          <p:cNvSpPr txBox="1">
            <a:spLocks noGrp="1"/>
          </p:cNvSpPr>
          <p:nvPr>
            <p:ph type="title"/>
          </p:nvPr>
        </p:nvSpPr>
        <p:spPr>
          <a:xfrm>
            <a:off x="720000" y="1247500"/>
            <a:ext cx="3440874" cy="11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MOON SAVER</a:t>
            </a:r>
            <a:br>
              <a:rPr lang="en" dirty="0"/>
            </a:br>
            <a:r>
              <a:rPr lang="en" dirty="0"/>
              <a:t>APPS</a:t>
            </a:r>
            <a:endParaRPr dirty="0"/>
          </a:p>
        </p:txBody>
      </p:sp>
      <p:sp>
        <p:nvSpPr>
          <p:cNvPr id="434" name="Google Shape;434;p51"/>
          <p:cNvSpPr txBox="1">
            <a:spLocks noGrp="1"/>
          </p:cNvSpPr>
          <p:nvPr>
            <p:ph type="subTitle" idx="1"/>
          </p:nvPr>
        </p:nvSpPr>
        <p:spPr>
          <a:xfrm>
            <a:off x="719999" y="2837599"/>
            <a:ext cx="3852001" cy="1273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WOULD BE A REVOLUTIONARY APP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WHICH WILL TELL ABOUT</a:t>
            </a:r>
            <a:br>
              <a:rPr lang="en" dirty="0"/>
            </a:br>
            <a:r>
              <a:rPr lang="en" dirty="0"/>
              <a:t>MOON, ABOUT THERE MISSIONS</a:t>
            </a:r>
            <a:br>
              <a:rPr lang="en" dirty="0"/>
            </a:br>
            <a:r>
              <a:rPr lang="en" dirty="0"/>
              <a:t>AND SPECIALLY IT WOULD LOCATAE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MOONQUAKES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</a:t>
            </a:r>
          </a:p>
        </p:txBody>
      </p:sp>
      <p:cxnSp>
        <p:nvCxnSpPr>
          <p:cNvPr id="435" name="Google Shape;435;p51"/>
          <p:cNvCxnSpPr/>
          <p:nvPr/>
        </p:nvCxnSpPr>
        <p:spPr>
          <a:xfrm>
            <a:off x="714275" y="2656875"/>
            <a:ext cx="3288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36" name="Google Shape;436;p51"/>
          <p:cNvPicPr preferRelativeResize="0"/>
          <p:nvPr/>
        </p:nvPicPr>
        <p:blipFill>
          <a:blip r:embed="rId3"/>
          <a:srcRect l="16137" r="16137"/>
          <a:stretch/>
        </p:blipFill>
        <p:spPr>
          <a:xfrm>
            <a:off x="5389525" y="886629"/>
            <a:ext cx="2149200" cy="3173400"/>
          </a:xfrm>
          <a:prstGeom prst="roundRect">
            <a:avLst>
              <a:gd name="adj" fmla="val 508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Josefin Sans SemiBold" pitchFamily="2" charset="0"/>
                <a:ea typeface="Josefin Sans Light"/>
                <a:cs typeface="Josefin Sans Light"/>
                <a:sym typeface="Josefin Sans Light"/>
              </a:rPr>
              <a:t>FEATURES OF APP</a:t>
            </a:r>
            <a:endParaRPr dirty="0">
              <a:latin typeface="Josefin Sans SemiBold" pitchFamily="2" charset="0"/>
              <a:ea typeface="Josefin Sans Light"/>
              <a:cs typeface="Josefin Sans Light"/>
              <a:sym typeface="Josefin Sans Light"/>
            </a:endParaRPr>
          </a:p>
        </p:txBody>
      </p:sp>
      <p:sp>
        <p:nvSpPr>
          <p:cNvPr id="241" name="Google Shape;241;p40"/>
          <p:cNvSpPr txBox="1">
            <a:spLocks noGrp="1"/>
          </p:cNvSpPr>
          <p:nvPr>
            <p:ph type="title" idx="2"/>
          </p:nvPr>
        </p:nvSpPr>
        <p:spPr>
          <a:xfrm>
            <a:off x="1889982" y="1925736"/>
            <a:ext cx="2167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/>
              <a:t>3D MODEL</a:t>
            </a:r>
            <a:endParaRPr sz="2000" u="sng" dirty="0"/>
          </a:p>
        </p:txBody>
      </p:sp>
      <p:sp>
        <p:nvSpPr>
          <p:cNvPr id="242" name="Google Shape;242;p40"/>
          <p:cNvSpPr txBox="1">
            <a:spLocks noGrp="1"/>
          </p:cNvSpPr>
          <p:nvPr>
            <p:ph type="subTitle" idx="1"/>
          </p:nvPr>
        </p:nvSpPr>
        <p:spPr>
          <a:xfrm>
            <a:off x="1906375" y="2334423"/>
            <a:ext cx="2219058" cy="749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3D MODEL WITH LOCATIONS AND PIN POINTS(MOONQUAKES</a:t>
            </a:r>
            <a:r>
              <a:rPr lang="en-IN" dirty="0"/>
              <a:t>)</a:t>
            </a:r>
            <a:endParaRPr dirty="0"/>
          </a:p>
        </p:txBody>
      </p:sp>
      <p:sp>
        <p:nvSpPr>
          <p:cNvPr id="243" name="Google Shape;243;p40"/>
          <p:cNvSpPr txBox="1">
            <a:spLocks noGrp="1"/>
          </p:cNvSpPr>
          <p:nvPr>
            <p:ph type="title" idx="3"/>
          </p:nvPr>
        </p:nvSpPr>
        <p:spPr>
          <a:xfrm>
            <a:off x="6014700" y="1987215"/>
            <a:ext cx="2167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u="sng" dirty="0"/>
              <a:t>SEISMOLOGY</a:t>
            </a:r>
            <a:endParaRPr sz="2000" u="sng" dirty="0"/>
          </a:p>
        </p:txBody>
      </p:sp>
      <p:sp>
        <p:nvSpPr>
          <p:cNvPr id="244" name="Google Shape;244;p40"/>
          <p:cNvSpPr txBox="1">
            <a:spLocks noGrp="1"/>
          </p:cNvSpPr>
          <p:nvPr>
            <p:ph type="subTitle" idx="4"/>
          </p:nvPr>
        </p:nvSpPr>
        <p:spPr>
          <a:xfrm>
            <a:off x="6014700" y="2378297"/>
            <a:ext cx="21678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GET DATA IN SISMOGRAPH WITH LIVE VIBRATION IN MODEL</a:t>
            </a:r>
          </a:p>
        </p:txBody>
      </p:sp>
      <p:sp>
        <p:nvSpPr>
          <p:cNvPr id="246" name="Google Shape;246;p40"/>
          <p:cNvSpPr txBox="1">
            <a:spLocks noGrp="1"/>
          </p:cNvSpPr>
          <p:nvPr>
            <p:ph type="subTitle" idx="6"/>
          </p:nvPr>
        </p:nvSpPr>
        <p:spPr>
          <a:xfrm>
            <a:off x="1906375" y="3938600"/>
            <a:ext cx="21678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SEE MOON IN THERMAL VISION FOR BETTER UNDERSTANDING OF CREST, TROUGH, MONTAINS ETC..</a:t>
            </a:r>
            <a:endParaRPr sz="1200" dirty="0"/>
          </a:p>
        </p:txBody>
      </p:sp>
      <p:sp>
        <p:nvSpPr>
          <p:cNvPr id="247" name="Google Shape;247;p40"/>
          <p:cNvSpPr txBox="1">
            <a:spLocks noGrp="1"/>
          </p:cNvSpPr>
          <p:nvPr>
            <p:ph type="title" idx="7"/>
          </p:nvPr>
        </p:nvSpPr>
        <p:spPr>
          <a:xfrm>
            <a:off x="6014700" y="3655075"/>
            <a:ext cx="2167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u="sng" dirty="0"/>
              <a:t>MISSION AND QUAKES OF MOON</a:t>
            </a:r>
            <a:endParaRPr sz="1600" u="sng" dirty="0"/>
          </a:p>
        </p:txBody>
      </p:sp>
      <p:sp>
        <p:nvSpPr>
          <p:cNvPr id="248" name="Google Shape;248;p40"/>
          <p:cNvSpPr txBox="1">
            <a:spLocks noGrp="1"/>
          </p:cNvSpPr>
          <p:nvPr>
            <p:ph type="subTitle" idx="8"/>
          </p:nvPr>
        </p:nvSpPr>
        <p:spPr>
          <a:xfrm>
            <a:off x="6014700" y="3938600"/>
            <a:ext cx="21678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GET ALL THE INFORMATION JUST IN ONE CLICK IN 3D VISIUAL MODE</a:t>
            </a:r>
            <a:endParaRPr sz="1200" dirty="0"/>
          </a:p>
        </p:txBody>
      </p:sp>
      <p:grpSp>
        <p:nvGrpSpPr>
          <p:cNvPr id="249" name="Google Shape;249;p40"/>
          <p:cNvGrpSpPr/>
          <p:nvPr/>
        </p:nvGrpSpPr>
        <p:grpSpPr>
          <a:xfrm>
            <a:off x="1278886" y="3541997"/>
            <a:ext cx="429164" cy="370394"/>
            <a:chOff x="237675" y="2140150"/>
            <a:chExt cx="349425" cy="301575"/>
          </a:xfrm>
        </p:grpSpPr>
        <p:sp>
          <p:nvSpPr>
            <p:cNvPr id="250" name="Google Shape;250;p40"/>
            <p:cNvSpPr/>
            <p:nvPr/>
          </p:nvSpPr>
          <p:spPr>
            <a:xfrm>
              <a:off x="319550" y="2394125"/>
              <a:ext cx="10100" cy="19800"/>
            </a:xfrm>
            <a:custGeom>
              <a:avLst/>
              <a:gdLst/>
              <a:ahLst/>
              <a:cxnLst/>
              <a:rect l="l" t="t" r="r" b="b"/>
              <a:pathLst>
                <a:path w="404" h="792" extrusionOk="0">
                  <a:moveTo>
                    <a:pt x="186" y="1"/>
                  </a:moveTo>
                  <a:cubicBezTo>
                    <a:pt x="191" y="1"/>
                    <a:pt x="197" y="1"/>
                    <a:pt x="202" y="1"/>
                  </a:cubicBezTo>
                  <a:lnTo>
                    <a:pt x="202" y="1"/>
                  </a:lnTo>
                  <a:cubicBezTo>
                    <a:pt x="207" y="1"/>
                    <a:pt x="212" y="1"/>
                    <a:pt x="217" y="1"/>
                  </a:cubicBezTo>
                  <a:close/>
                  <a:moveTo>
                    <a:pt x="202" y="1"/>
                  </a:moveTo>
                  <a:lnTo>
                    <a:pt x="202" y="1"/>
                  </a:lnTo>
                  <a:cubicBezTo>
                    <a:pt x="85" y="8"/>
                    <a:pt x="0" y="99"/>
                    <a:pt x="0" y="218"/>
                  </a:cubicBezTo>
                  <a:lnTo>
                    <a:pt x="0" y="652"/>
                  </a:lnTo>
                  <a:cubicBezTo>
                    <a:pt x="47" y="745"/>
                    <a:pt x="132" y="792"/>
                    <a:pt x="213" y="792"/>
                  </a:cubicBezTo>
                  <a:cubicBezTo>
                    <a:pt x="295" y="792"/>
                    <a:pt x="372" y="745"/>
                    <a:pt x="403" y="652"/>
                  </a:cubicBezTo>
                  <a:lnTo>
                    <a:pt x="403" y="218"/>
                  </a:lnTo>
                  <a:cubicBezTo>
                    <a:pt x="403" y="99"/>
                    <a:pt x="318" y="8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0"/>
            <p:cNvSpPr/>
            <p:nvPr/>
          </p:nvSpPr>
          <p:spPr>
            <a:xfrm>
              <a:off x="483175" y="2394325"/>
              <a:ext cx="10875" cy="20775"/>
            </a:xfrm>
            <a:custGeom>
              <a:avLst/>
              <a:gdLst/>
              <a:ahLst/>
              <a:cxnLst/>
              <a:rect l="l" t="t" r="r" b="b"/>
              <a:pathLst>
                <a:path w="435" h="831" extrusionOk="0">
                  <a:moveTo>
                    <a:pt x="217" y="0"/>
                  </a:moveTo>
                  <a:cubicBezTo>
                    <a:pt x="109" y="0"/>
                    <a:pt x="0" y="70"/>
                    <a:pt x="0" y="210"/>
                  </a:cubicBezTo>
                  <a:lnTo>
                    <a:pt x="0" y="644"/>
                  </a:lnTo>
                  <a:cubicBezTo>
                    <a:pt x="0" y="768"/>
                    <a:pt x="109" y="830"/>
                    <a:pt x="217" y="830"/>
                  </a:cubicBezTo>
                  <a:cubicBezTo>
                    <a:pt x="326" y="830"/>
                    <a:pt x="434" y="768"/>
                    <a:pt x="434" y="644"/>
                  </a:cubicBezTo>
                  <a:lnTo>
                    <a:pt x="434" y="210"/>
                  </a:lnTo>
                  <a:cubicBezTo>
                    <a:pt x="434" y="70"/>
                    <a:pt x="326" y="0"/>
                    <a:pt x="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0"/>
            <p:cNvSpPr/>
            <p:nvPr/>
          </p:nvSpPr>
          <p:spPr>
            <a:xfrm>
              <a:off x="450600" y="2394125"/>
              <a:ext cx="10100" cy="19800"/>
            </a:xfrm>
            <a:custGeom>
              <a:avLst/>
              <a:gdLst/>
              <a:ahLst/>
              <a:cxnLst/>
              <a:rect l="l" t="t" r="r" b="b"/>
              <a:pathLst>
                <a:path w="404" h="792" extrusionOk="0">
                  <a:moveTo>
                    <a:pt x="186" y="1"/>
                  </a:moveTo>
                  <a:cubicBezTo>
                    <a:pt x="192" y="1"/>
                    <a:pt x="197" y="1"/>
                    <a:pt x="202" y="1"/>
                  </a:cubicBezTo>
                  <a:lnTo>
                    <a:pt x="202" y="1"/>
                  </a:lnTo>
                  <a:cubicBezTo>
                    <a:pt x="207" y="1"/>
                    <a:pt x="212" y="1"/>
                    <a:pt x="217" y="1"/>
                  </a:cubicBezTo>
                  <a:close/>
                  <a:moveTo>
                    <a:pt x="202" y="1"/>
                  </a:moveTo>
                  <a:cubicBezTo>
                    <a:pt x="86" y="8"/>
                    <a:pt x="0" y="99"/>
                    <a:pt x="0" y="218"/>
                  </a:cubicBezTo>
                  <a:lnTo>
                    <a:pt x="0" y="652"/>
                  </a:lnTo>
                  <a:cubicBezTo>
                    <a:pt x="31" y="745"/>
                    <a:pt x="117" y="792"/>
                    <a:pt x="202" y="792"/>
                  </a:cubicBezTo>
                  <a:cubicBezTo>
                    <a:pt x="287" y="792"/>
                    <a:pt x="373" y="745"/>
                    <a:pt x="404" y="652"/>
                  </a:cubicBezTo>
                  <a:lnTo>
                    <a:pt x="404" y="218"/>
                  </a:lnTo>
                  <a:cubicBezTo>
                    <a:pt x="404" y="99"/>
                    <a:pt x="318" y="8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0"/>
            <p:cNvSpPr/>
            <p:nvPr/>
          </p:nvSpPr>
          <p:spPr>
            <a:xfrm>
              <a:off x="286975" y="2394125"/>
              <a:ext cx="10875" cy="20975"/>
            </a:xfrm>
            <a:custGeom>
              <a:avLst/>
              <a:gdLst/>
              <a:ahLst/>
              <a:cxnLst/>
              <a:rect l="l" t="t" r="r" b="b"/>
              <a:pathLst>
                <a:path w="435" h="839" extrusionOk="0">
                  <a:moveTo>
                    <a:pt x="217" y="1"/>
                  </a:moveTo>
                  <a:cubicBezTo>
                    <a:pt x="93" y="1"/>
                    <a:pt x="0" y="94"/>
                    <a:pt x="0" y="218"/>
                  </a:cubicBezTo>
                  <a:lnTo>
                    <a:pt x="0" y="652"/>
                  </a:lnTo>
                  <a:cubicBezTo>
                    <a:pt x="0" y="776"/>
                    <a:pt x="101" y="838"/>
                    <a:pt x="202" y="838"/>
                  </a:cubicBezTo>
                  <a:cubicBezTo>
                    <a:pt x="303" y="838"/>
                    <a:pt x="403" y="776"/>
                    <a:pt x="403" y="652"/>
                  </a:cubicBezTo>
                  <a:lnTo>
                    <a:pt x="403" y="218"/>
                  </a:lnTo>
                  <a:cubicBezTo>
                    <a:pt x="434" y="94"/>
                    <a:pt x="341" y="1"/>
                    <a:pt x="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0"/>
            <p:cNvSpPr/>
            <p:nvPr/>
          </p:nvSpPr>
          <p:spPr>
            <a:xfrm>
              <a:off x="237675" y="2140150"/>
              <a:ext cx="349425" cy="301575"/>
            </a:xfrm>
            <a:custGeom>
              <a:avLst/>
              <a:gdLst/>
              <a:ahLst/>
              <a:cxnLst/>
              <a:rect l="l" t="t" r="r" b="b"/>
              <a:pathLst>
                <a:path w="13977" h="12063" extrusionOk="0">
                  <a:moveTo>
                    <a:pt x="12333" y="420"/>
                  </a:moveTo>
                  <a:lnTo>
                    <a:pt x="13542" y="1629"/>
                  </a:lnTo>
                  <a:lnTo>
                    <a:pt x="12984" y="2188"/>
                  </a:lnTo>
                  <a:lnTo>
                    <a:pt x="11774" y="978"/>
                  </a:lnTo>
                  <a:lnTo>
                    <a:pt x="11774" y="947"/>
                  </a:lnTo>
                  <a:lnTo>
                    <a:pt x="12302" y="420"/>
                  </a:lnTo>
                  <a:close/>
                  <a:moveTo>
                    <a:pt x="11774" y="1567"/>
                  </a:moveTo>
                  <a:lnTo>
                    <a:pt x="12364" y="2157"/>
                  </a:lnTo>
                  <a:lnTo>
                    <a:pt x="11309" y="3180"/>
                  </a:lnTo>
                  <a:cubicBezTo>
                    <a:pt x="11216" y="3087"/>
                    <a:pt x="11123" y="2994"/>
                    <a:pt x="11030" y="2901"/>
                  </a:cubicBezTo>
                  <a:cubicBezTo>
                    <a:pt x="10937" y="2808"/>
                    <a:pt x="10844" y="2715"/>
                    <a:pt x="10720" y="2622"/>
                  </a:cubicBezTo>
                  <a:lnTo>
                    <a:pt x="11774" y="1567"/>
                  </a:lnTo>
                  <a:close/>
                  <a:moveTo>
                    <a:pt x="6315" y="1288"/>
                  </a:moveTo>
                  <a:cubicBezTo>
                    <a:pt x="7959" y="1319"/>
                    <a:pt x="9572" y="2002"/>
                    <a:pt x="10751" y="3180"/>
                  </a:cubicBezTo>
                  <a:cubicBezTo>
                    <a:pt x="11929" y="4328"/>
                    <a:pt x="12612" y="5910"/>
                    <a:pt x="12674" y="7554"/>
                  </a:cubicBezTo>
                  <a:lnTo>
                    <a:pt x="12178" y="7554"/>
                  </a:lnTo>
                  <a:cubicBezTo>
                    <a:pt x="12147" y="6034"/>
                    <a:pt x="11495" y="4576"/>
                    <a:pt x="10409" y="3490"/>
                  </a:cubicBezTo>
                  <a:cubicBezTo>
                    <a:pt x="9324" y="2405"/>
                    <a:pt x="7835" y="1784"/>
                    <a:pt x="6315" y="1722"/>
                  </a:cubicBezTo>
                  <a:lnTo>
                    <a:pt x="6315" y="1288"/>
                  </a:lnTo>
                  <a:close/>
                  <a:moveTo>
                    <a:pt x="5384" y="2250"/>
                  </a:moveTo>
                  <a:cubicBezTo>
                    <a:pt x="5136" y="2684"/>
                    <a:pt x="4950" y="3118"/>
                    <a:pt x="4826" y="3584"/>
                  </a:cubicBezTo>
                  <a:cubicBezTo>
                    <a:pt x="4516" y="4948"/>
                    <a:pt x="4361" y="6375"/>
                    <a:pt x="4392" y="7771"/>
                  </a:cubicBezTo>
                  <a:lnTo>
                    <a:pt x="4392" y="9074"/>
                  </a:lnTo>
                  <a:lnTo>
                    <a:pt x="2406" y="9074"/>
                  </a:lnTo>
                  <a:lnTo>
                    <a:pt x="2406" y="8640"/>
                  </a:lnTo>
                  <a:cubicBezTo>
                    <a:pt x="2406" y="8500"/>
                    <a:pt x="2298" y="8430"/>
                    <a:pt x="2189" y="8430"/>
                  </a:cubicBezTo>
                  <a:cubicBezTo>
                    <a:pt x="2081" y="8430"/>
                    <a:pt x="1972" y="8500"/>
                    <a:pt x="1972" y="8640"/>
                  </a:cubicBezTo>
                  <a:lnTo>
                    <a:pt x="1972" y="9074"/>
                  </a:lnTo>
                  <a:lnTo>
                    <a:pt x="421" y="9074"/>
                  </a:lnTo>
                  <a:lnTo>
                    <a:pt x="421" y="7771"/>
                  </a:lnTo>
                  <a:cubicBezTo>
                    <a:pt x="452" y="5445"/>
                    <a:pt x="1879" y="3335"/>
                    <a:pt x="4082" y="2498"/>
                  </a:cubicBezTo>
                  <a:lnTo>
                    <a:pt x="4082" y="2498"/>
                  </a:lnTo>
                  <a:cubicBezTo>
                    <a:pt x="3740" y="2808"/>
                    <a:pt x="3430" y="3149"/>
                    <a:pt x="3182" y="3522"/>
                  </a:cubicBezTo>
                  <a:cubicBezTo>
                    <a:pt x="2375" y="4793"/>
                    <a:pt x="1972" y="6282"/>
                    <a:pt x="1972" y="7771"/>
                  </a:cubicBezTo>
                  <a:cubicBezTo>
                    <a:pt x="1972" y="7911"/>
                    <a:pt x="2081" y="7981"/>
                    <a:pt x="2189" y="7981"/>
                  </a:cubicBezTo>
                  <a:cubicBezTo>
                    <a:pt x="2298" y="7981"/>
                    <a:pt x="2406" y="7911"/>
                    <a:pt x="2406" y="7771"/>
                  </a:cubicBezTo>
                  <a:cubicBezTo>
                    <a:pt x="2406" y="5041"/>
                    <a:pt x="3678" y="2777"/>
                    <a:pt x="5384" y="2250"/>
                  </a:cubicBezTo>
                  <a:close/>
                  <a:moveTo>
                    <a:pt x="6098" y="2126"/>
                  </a:moveTo>
                  <a:cubicBezTo>
                    <a:pt x="6222" y="2126"/>
                    <a:pt x="6377" y="2250"/>
                    <a:pt x="6532" y="2498"/>
                  </a:cubicBezTo>
                  <a:cubicBezTo>
                    <a:pt x="6749" y="2870"/>
                    <a:pt x="6904" y="3273"/>
                    <a:pt x="6997" y="3677"/>
                  </a:cubicBezTo>
                  <a:cubicBezTo>
                    <a:pt x="7308" y="5041"/>
                    <a:pt x="7463" y="6406"/>
                    <a:pt x="7432" y="7771"/>
                  </a:cubicBezTo>
                  <a:lnTo>
                    <a:pt x="7432" y="9074"/>
                  </a:lnTo>
                  <a:lnTo>
                    <a:pt x="4795" y="9074"/>
                  </a:lnTo>
                  <a:lnTo>
                    <a:pt x="4795" y="7771"/>
                  </a:lnTo>
                  <a:cubicBezTo>
                    <a:pt x="4764" y="6406"/>
                    <a:pt x="4919" y="5041"/>
                    <a:pt x="5229" y="3677"/>
                  </a:cubicBezTo>
                  <a:cubicBezTo>
                    <a:pt x="5322" y="3273"/>
                    <a:pt x="5477" y="2870"/>
                    <a:pt x="5695" y="2498"/>
                  </a:cubicBezTo>
                  <a:cubicBezTo>
                    <a:pt x="5819" y="2250"/>
                    <a:pt x="5974" y="2126"/>
                    <a:pt x="6098" y="2126"/>
                  </a:cubicBezTo>
                  <a:close/>
                  <a:moveTo>
                    <a:pt x="6873" y="2250"/>
                  </a:moveTo>
                  <a:lnTo>
                    <a:pt x="6873" y="2250"/>
                  </a:lnTo>
                  <a:cubicBezTo>
                    <a:pt x="7649" y="2529"/>
                    <a:pt x="8300" y="3056"/>
                    <a:pt x="8734" y="3770"/>
                  </a:cubicBezTo>
                  <a:cubicBezTo>
                    <a:pt x="8774" y="3830"/>
                    <a:pt x="8840" y="3864"/>
                    <a:pt x="8907" y="3864"/>
                  </a:cubicBezTo>
                  <a:cubicBezTo>
                    <a:pt x="8944" y="3864"/>
                    <a:pt x="8981" y="3854"/>
                    <a:pt x="9014" y="3832"/>
                  </a:cubicBezTo>
                  <a:cubicBezTo>
                    <a:pt x="9107" y="3770"/>
                    <a:pt x="9138" y="3646"/>
                    <a:pt x="9076" y="3553"/>
                  </a:cubicBezTo>
                  <a:cubicBezTo>
                    <a:pt x="8827" y="3180"/>
                    <a:pt x="8517" y="2808"/>
                    <a:pt x="8176" y="2498"/>
                  </a:cubicBezTo>
                  <a:lnTo>
                    <a:pt x="8176" y="2498"/>
                  </a:lnTo>
                  <a:cubicBezTo>
                    <a:pt x="10347" y="3335"/>
                    <a:pt x="11805" y="5445"/>
                    <a:pt x="11805" y="7771"/>
                  </a:cubicBezTo>
                  <a:lnTo>
                    <a:pt x="11805" y="9074"/>
                  </a:lnTo>
                  <a:lnTo>
                    <a:pt x="10254" y="9074"/>
                  </a:lnTo>
                  <a:lnTo>
                    <a:pt x="10254" y="7771"/>
                  </a:lnTo>
                  <a:cubicBezTo>
                    <a:pt x="10254" y="6623"/>
                    <a:pt x="10037" y="5507"/>
                    <a:pt x="9572" y="4452"/>
                  </a:cubicBezTo>
                  <a:cubicBezTo>
                    <a:pt x="9550" y="4385"/>
                    <a:pt x="9479" y="4334"/>
                    <a:pt x="9395" y="4334"/>
                  </a:cubicBezTo>
                  <a:cubicBezTo>
                    <a:pt x="9362" y="4334"/>
                    <a:pt x="9327" y="4342"/>
                    <a:pt x="9293" y="4359"/>
                  </a:cubicBezTo>
                  <a:cubicBezTo>
                    <a:pt x="9200" y="4390"/>
                    <a:pt x="9169" y="4514"/>
                    <a:pt x="9200" y="4607"/>
                  </a:cubicBezTo>
                  <a:cubicBezTo>
                    <a:pt x="9634" y="5600"/>
                    <a:pt x="9851" y="6685"/>
                    <a:pt x="9851" y="7771"/>
                  </a:cubicBezTo>
                  <a:lnTo>
                    <a:pt x="9851" y="9074"/>
                  </a:lnTo>
                  <a:lnTo>
                    <a:pt x="7866" y="9074"/>
                  </a:lnTo>
                  <a:lnTo>
                    <a:pt x="7866" y="7771"/>
                  </a:lnTo>
                  <a:cubicBezTo>
                    <a:pt x="7866" y="6375"/>
                    <a:pt x="7711" y="4948"/>
                    <a:pt x="7401" y="3584"/>
                  </a:cubicBezTo>
                  <a:cubicBezTo>
                    <a:pt x="7308" y="3118"/>
                    <a:pt x="7121" y="2684"/>
                    <a:pt x="6873" y="2250"/>
                  </a:cubicBezTo>
                  <a:close/>
                  <a:moveTo>
                    <a:pt x="5912" y="10346"/>
                  </a:moveTo>
                  <a:lnTo>
                    <a:pt x="5912" y="11680"/>
                  </a:lnTo>
                  <a:lnTo>
                    <a:pt x="5012" y="11680"/>
                  </a:lnTo>
                  <a:lnTo>
                    <a:pt x="5012" y="10346"/>
                  </a:lnTo>
                  <a:close/>
                  <a:moveTo>
                    <a:pt x="7214" y="10346"/>
                  </a:moveTo>
                  <a:lnTo>
                    <a:pt x="7214" y="11680"/>
                  </a:lnTo>
                  <a:lnTo>
                    <a:pt x="6315" y="11680"/>
                  </a:lnTo>
                  <a:lnTo>
                    <a:pt x="6315" y="10346"/>
                  </a:lnTo>
                  <a:close/>
                  <a:moveTo>
                    <a:pt x="11371" y="9477"/>
                  </a:moveTo>
                  <a:lnTo>
                    <a:pt x="11371" y="11680"/>
                  </a:lnTo>
                  <a:lnTo>
                    <a:pt x="7618" y="11680"/>
                  </a:lnTo>
                  <a:lnTo>
                    <a:pt x="7618" y="10160"/>
                  </a:lnTo>
                  <a:cubicBezTo>
                    <a:pt x="7618" y="10036"/>
                    <a:pt x="7525" y="9942"/>
                    <a:pt x="7432" y="9942"/>
                  </a:cubicBezTo>
                  <a:lnTo>
                    <a:pt x="4795" y="9942"/>
                  </a:lnTo>
                  <a:cubicBezTo>
                    <a:pt x="4702" y="9942"/>
                    <a:pt x="4609" y="10036"/>
                    <a:pt x="4609" y="10160"/>
                  </a:cubicBezTo>
                  <a:lnTo>
                    <a:pt x="4609" y="11680"/>
                  </a:lnTo>
                  <a:lnTo>
                    <a:pt x="856" y="11680"/>
                  </a:lnTo>
                  <a:lnTo>
                    <a:pt x="856" y="9477"/>
                  </a:lnTo>
                  <a:close/>
                  <a:moveTo>
                    <a:pt x="12317" y="1"/>
                  </a:moveTo>
                  <a:cubicBezTo>
                    <a:pt x="12209" y="1"/>
                    <a:pt x="12100" y="47"/>
                    <a:pt x="12022" y="140"/>
                  </a:cubicBezTo>
                  <a:lnTo>
                    <a:pt x="11464" y="668"/>
                  </a:lnTo>
                  <a:cubicBezTo>
                    <a:pt x="11309" y="823"/>
                    <a:pt x="11309" y="1102"/>
                    <a:pt x="11464" y="1257"/>
                  </a:cubicBezTo>
                  <a:lnTo>
                    <a:pt x="11495" y="1288"/>
                  </a:lnTo>
                  <a:lnTo>
                    <a:pt x="10409" y="2343"/>
                  </a:lnTo>
                  <a:cubicBezTo>
                    <a:pt x="9200" y="1381"/>
                    <a:pt x="7680" y="854"/>
                    <a:pt x="6129" y="854"/>
                  </a:cubicBezTo>
                  <a:cubicBezTo>
                    <a:pt x="6005" y="854"/>
                    <a:pt x="5912" y="947"/>
                    <a:pt x="5912" y="1071"/>
                  </a:cubicBezTo>
                  <a:lnTo>
                    <a:pt x="5912" y="1722"/>
                  </a:lnTo>
                  <a:cubicBezTo>
                    <a:pt x="4361" y="1784"/>
                    <a:pt x="2903" y="2405"/>
                    <a:pt x="1817" y="3490"/>
                  </a:cubicBezTo>
                  <a:cubicBezTo>
                    <a:pt x="669" y="4638"/>
                    <a:pt x="18" y="6158"/>
                    <a:pt x="18" y="7771"/>
                  </a:cubicBezTo>
                  <a:lnTo>
                    <a:pt x="18" y="9291"/>
                  </a:lnTo>
                  <a:cubicBezTo>
                    <a:pt x="18" y="9415"/>
                    <a:pt x="111" y="9477"/>
                    <a:pt x="235" y="9477"/>
                  </a:cubicBezTo>
                  <a:lnTo>
                    <a:pt x="452" y="9477"/>
                  </a:lnTo>
                  <a:lnTo>
                    <a:pt x="452" y="11680"/>
                  </a:lnTo>
                  <a:lnTo>
                    <a:pt x="235" y="11680"/>
                  </a:lnTo>
                  <a:cubicBezTo>
                    <a:pt x="221" y="11676"/>
                    <a:pt x="208" y="11674"/>
                    <a:pt x="196" y="11674"/>
                  </a:cubicBezTo>
                  <a:cubicBezTo>
                    <a:pt x="6" y="11674"/>
                    <a:pt x="0" y="12063"/>
                    <a:pt x="179" y="12063"/>
                  </a:cubicBezTo>
                  <a:cubicBezTo>
                    <a:pt x="196" y="12063"/>
                    <a:pt x="215" y="12059"/>
                    <a:pt x="235" y="12052"/>
                  </a:cubicBezTo>
                  <a:lnTo>
                    <a:pt x="11991" y="12052"/>
                  </a:lnTo>
                  <a:cubicBezTo>
                    <a:pt x="12012" y="12059"/>
                    <a:pt x="12030" y="12063"/>
                    <a:pt x="12047" y="12063"/>
                  </a:cubicBezTo>
                  <a:cubicBezTo>
                    <a:pt x="12226" y="12063"/>
                    <a:pt x="12221" y="11674"/>
                    <a:pt x="12031" y="11674"/>
                  </a:cubicBezTo>
                  <a:cubicBezTo>
                    <a:pt x="12018" y="11674"/>
                    <a:pt x="12005" y="11676"/>
                    <a:pt x="11991" y="11680"/>
                  </a:cubicBezTo>
                  <a:lnTo>
                    <a:pt x="11774" y="11680"/>
                  </a:lnTo>
                  <a:lnTo>
                    <a:pt x="11774" y="9477"/>
                  </a:lnTo>
                  <a:lnTo>
                    <a:pt x="11991" y="9477"/>
                  </a:lnTo>
                  <a:cubicBezTo>
                    <a:pt x="12008" y="9481"/>
                    <a:pt x="12024" y="9483"/>
                    <a:pt x="12039" y="9483"/>
                  </a:cubicBezTo>
                  <a:cubicBezTo>
                    <a:pt x="12138" y="9483"/>
                    <a:pt x="12209" y="9399"/>
                    <a:pt x="12209" y="9291"/>
                  </a:cubicBezTo>
                  <a:lnTo>
                    <a:pt x="12209" y="7988"/>
                  </a:lnTo>
                  <a:lnTo>
                    <a:pt x="12860" y="7988"/>
                  </a:lnTo>
                  <a:cubicBezTo>
                    <a:pt x="12984" y="7988"/>
                    <a:pt x="13077" y="7895"/>
                    <a:pt x="13077" y="7771"/>
                  </a:cubicBezTo>
                  <a:cubicBezTo>
                    <a:pt x="13077" y="6220"/>
                    <a:pt x="12550" y="4731"/>
                    <a:pt x="11588" y="3522"/>
                  </a:cubicBezTo>
                  <a:lnTo>
                    <a:pt x="12643" y="2436"/>
                  </a:lnTo>
                  <a:lnTo>
                    <a:pt x="12674" y="2467"/>
                  </a:lnTo>
                  <a:cubicBezTo>
                    <a:pt x="12767" y="2560"/>
                    <a:pt x="12860" y="2591"/>
                    <a:pt x="12984" y="2591"/>
                  </a:cubicBezTo>
                  <a:cubicBezTo>
                    <a:pt x="13108" y="2591"/>
                    <a:pt x="13201" y="2560"/>
                    <a:pt x="13294" y="2467"/>
                  </a:cubicBezTo>
                  <a:lnTo>
                    <a:pt x="13822" y="1940"/>
                  </a:lnTo>
                  <a:cubicBezTo>
                    <a:pt x="13977" y="1784"/>
                    <a:pt x="13977" y="1505"/>
                    <a:pt x="13822" y="1350"/>
                  </a:cubicBezTo>
                  <a:lnTo>
                    <a:pt x="12612" y="140"/>
                  </a:lnTo>
                  <a:cubicBezTo>
                    <a:pt x="12534" y="47"/>
                    <a:pt x="12426" y="1"/>
                    <a:pt x="123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40"/>
          <p:cNvSpPr/>
          <p:nvPr/>
        </p:nvSpPr>
        <p:spPr>
          <a:xfrm>
            <a:off x="5426951" y="1996215"/>
            <a:ext cx="394692" cy="410690"/>
          </a:xfrm>
          <a:custGeom>
            <a:avLst/>
            <a:gdLst/>
            <a:ahLst/>
            <a:cxnLst/>
            <a:rect l="l" t="t" r="r" b="b"/>
            <a:pathLst>
              <a:path w="13277" h="13814" extrusionOk="0">
                <a:moveTo>
                  <a:pt x="5088" y="1414"/>
                </a:moveTo>
                <a:cubicBezTo>
                  <a:pt x="5119" y="1414"/>
                  <a:pt x="5150" y="1421"/>
                  <a:pt x="5181" y="1437"/>
                </a:cubicBezTo>
                <a:cubicBezTo>
                  <a:pt x="5243" y="1468"/>
                  <a:pt x="5274" y="1499"/>
                  <a:pt x="5305" y="1561"/>
                </a:cubicBezTo>
                <a:cubicBezTo>
                  <a:pt x="5336" y="1623"/>
                  <a:pt x="5336" y="1685"/>
                  <a:pt x="5305" y="1747"/>
                </a:cubicBezTo>
                <a:cubicBezTo>
                  <a:pt x="5274" y="1809"/>
                  <a:pt x="5243" y="1840"/>
                  <a:pt x="5181" y="1871"/>
                </a:cubicBezTo>
                <a:lnTo>
                  <a:pt x="4963" y="1933"/>
                </a:lnTo>
                <a:lnTo>
                  <a:pt x="4808" y="1499"/>
                </a:lnTo>
                <a:lnTo>
                  <a:pt x="4994" y="1437"/>
                </a:lnTo>
                <a:cubicBezTo>
                  <a:pt x="5025" y="1421"/>
                  <a:pt x="5056" y="1414"/>
                  <a:pt x="5088" y="1414"/>
                </a:cubicBezTo>
                <a:close/>
                <a:moveTo>
                  <a:pt x="4405" y="1654"/>
                </a:moveTo>
                <a:lnTo>
                  <a:pt x="4560" y="2088"/>
                </a:lnTo>
                <a:lnTo>
                  <a:pt x="4126" y="2243"/>
                </a:lnTo>
                <a:lnTo>
                  <a:pt x="3971" y="1809"/>
                </a:lnTo>
                <a:lnTo>
                  <a:pt x="4405" y="1654"/>
                </a:lnTo>
                <a:close/>
                <a:moveTo>
                  <a:pt x="11819" y="444"/>
                </a:moveTo>
                <a:lnTo>
                  <a:pt x="11819" y="444"/>
                </a:lnTo>
                <a:cubicBezTo>
                  <a:pt x="12191" y="568"/>
                  <a:pt x="12470" y="879"/>
                  <a:pt x="12594" y="1282"/>
                </a:cubicBezTo>
                <a:cubicBezTo>
                  <a:pt x="12745" y="1613"/>
                  <a:pt x="12720" y="2031"/>
                  <a:pt x="12521" y="2367"/>
                </a:cubicBezTo>
                <a:lnTo>
                  <a:pt x="12521" y="2367"/>
                </a:lnTo>
                <a:lnTo>
                  <a:pt x="11819" y="444"/>
                </a:lnTo>
                <a:close/>
                <a:moveTo>
                  <a:pt x="3599" y="1933"/>
                </a:moveTo>
                <a:lnTo>
                  <a:pt x="3754" y="2367"/>
                </a:lnTo>
                <a:lnTo>
                  <a:pt x="2482" y="2833"/>
                </a:lnTo>
                <a:lnTo>
                  <a:pt x="2327" y="2398"/>
                </a:lnTo>
                <a:lnTo>
                  <a:pt x="3599" y="1933"/>
                </a:lnTo>
                <a:close/>
                <a:moveTo>
                  <a:pt x="8996" y="1499"/>
                </a:moveTo>
                <a:lnTo>
                  <a:pt x="9678" y="3329"/>
                </a:lnTo>
                <a:lnTo>
                  <a:pt x="9151" y="3298"/>
                </a:lnTo>
                <a:lnTo>
                  <a:pt x="8655" y="1902"/>
                </a:lnTo>
                <a:lnTo>
                  <a:pt x="8996" y="1499"/>
                </a:lnTo>
                <a:close/>
                <a:moveTo>
                  <a:pt x="7228" y="4322"/>
                </a:moveTo>
                <a:lnTo>
                  <a:pt x="7321" y="4539"/>
                </a:lnTo>
                <a:cubicBezTo>
                  <a:pt x="7352" y="4632"/>
                  <a:pt x="7290" y="4787"/>
                  <a:pt x="7197" y="4818"/>
                </a:cubicBezTo>
                <a:lnTo>
                  <a:pt x="7197" y="4849"/>
                </a:lnTo>
                <a:lnTo>
                  <a:pt x="7135" y="4849"/>
                </a:lnTo>
                <a:cubicBezTo>
                  <a:pt x="7042" y="4663"/>
                  <a:pt x="6887" y="4570"/>
                  <a:pt x="6701" y="4508"/>
                </a:cubicBezTo>
                <a:lnTo>
                  <a:pt x="7228" y="4322"/>
                </a:lnTo>
                <a:close/>
                <a:moveTo>
                  <a:pt x="8282" y="2119"/>
                </a:moveTo>
                <a:lnTo>
                  <a:pt x="8748" y="3360"/>
                </a:lnTo>
                <a:lnTo>
                  <a:pt x="4002" y="5066"/>
                </a:lnTo>
                <a:lnTo>
                  <a:pt x="3847" y="5066"/>
                </a:lnTo>
                <a:cubicBezTo>
                  <a:pt x="3785" y="5035"/>
                  <a:pt x="3723" y="4973"/>
                  <a:pt x="3723" y="4942"/>
                </a:cubicBezTo>
                <a:lnTo>
                  <a:pt x="3412" y="4105"/>
                </a:lnTo>
                <a:cubicBezTo>
                  <a:pt x="3381" y="4074"/>
                  <a:pt x="3381" y="3980"/>
                  <a:pt x="3412" y="3949"/>
                </a:cubicBezTo>
                <a:cubicBezTo>
                  <a:pt x="3443" y="3887"/>
                  <a:pt x="3506" y="3856"/>
                  <a:pt x="3537" y="3825"/>
                </a:cubicBezTo>
                <a:lnTo>
                  <a:pt x="8282" y="2119"/>
                </a:lnTo>
                <a:close/>
                <a:moveTo>
                  <a:pt x="1148" y="3515"/>
                </a:moveTo>
                <a:lnTo>
                  <a:pt x="1830" y="5376"/>
                </a:lnTo>
                <a:lnTo>
                  <a:pt x="1799" y="5376"/>
                </a:lnTo>
                <a:cubicBezTo>
                  <a:pt x="1753" y="5392"/>
                  <a:pt x="1699" y="5400"/>
                  <a:pt x="1640" y="5400"/>
                </a:cubicBezTo>
                <a:cubicBezTo>
                  <a:pt x="1582" y="5400"/>
                  <a:pt x="1520" y="5392"/>
                  <a:pt x="1458" y="5376"/>
                </a:cubicBezTo>
                <a:cubicBezTo>
                  <a:pt x="1365" y="5314"/>
                  <a:pt x="1272" y="5221"/>
                  <a:pt x="1241" y="5128"/>
                </a:cubicBezTo>
                <a:lnTo>
                  <a:pt x="714" y="3701"/>
                </a:lnTo>
                <a:lnTo>
                  <a:pt x="1148" y="3515"/>
                </a:lnTo>
                <a:close/>
                <a:moveTo>
                  <a:pt x="5708" y="4880"/>
                </a:moveTo>
                <a:lnTo>
                  <a:pt x="5646" y="4942"/>
                </a:lnTo>
                <a:lnTo>
                  <a:pt x="5646" y="4973"/>
                </a:lnTo>
                <a:cubicBezTo>
                  <a:pt x="5584" y="5097"/>
                  <a:pt x="5553" y="5252"/>
                  <a:pt x="5584" y="5407"/>
                </a:cubicBezTo>
                <a:lnTo>
                  <a:pt x="5553" y="5407"/>
                </a:lnTo>
                <a:cubicBezTo>
                  <a:pt x="5522" y="5423"/>
                  <a:pt x="5491" y="5431"/>
                  <a:pt x="5460" y="5431"/>
                </a:cubicBezTo>
                <a:cubicBezTo>
                  <a:pt x="5429" y="5431"/>
                  <a:pt x="5398" y="5423"/>
                  <a:pt x="5367" y="5407"/>
                </a:cubicBezTo>
                <a:cubicBezTo>
                  <a:pt x="5305" y="5376"/>
                  <a:pt x="5274" y="5345"/>
                  <a:pt x="5243" y="5283"/>
                </a:cubicBezTo>
                <a:lnTo>
                  <a:pt x="5150" y="5066"/>
                </a:lnTo>
                <a:lnTo>
                  <a:pt x="5708" y="4880"/>
                </a:lnTo>
                <a:close/>
                <a:moveTo>
                  <a:pt x="3009" y="4229"/>
                </a:moveTo>
                <a:lnTo>
                  <a:pt x="3257" y="4880"/>
                </a:lnTo>
                <a:cubicBezTo>
                  <a:pt x="3195" y="4880"/>
                  <a:pt x="3102" y="4911"/>
                  <a:pt x="3040" y="4911"/>
                </a:cubicBezTo>
                <a:cubicBezTo>
                  <a:pt x="2854" y="4973"/>
                  <a:pt x="2699" y="5128"/>
                  <a:pt x="2637" y="5314"/>
                </a:cubicBezTo>
                <a:lnTo>
                  <a:pt x="2668" y="5314"/>
                </a:lnTo>
                <a:lnTo>
                  <a:pt x="2265" y="5438"/>
                </a:lnTo>
                <a:lnTo>
                  <a:pt x="1986" y="4601"/>
                </a:lnTo>
                <a:lnTo>
                  <a:pt x="3009" y="4229"/>
                </a:lnTo>
                <a:close/>
                <a:moveTo>
                  <a:pt x="6421" y="4880"/>
                </a:moveTo>
                <a:cubicBezTo>
                  <a:pt x="6607" y="4880"/>
                  <a:pt x="6794" y="4973"/>
                  <a:pt x="6856" y="5159"/>
                </a:cubicBezTo>
                <a:cubicBezTo>
                  <a:pt x="6887" y="5283"/>
                  <a:pt x="6887" y="5407"/>
                  <a:pt x="6856" y="5500"/>
                </a:cubicBezTo>
                <a:cubicBezTo>
                  <a:pt x="6794" y="5624"/>
                  <a:pt x="6701" y="5687"/>
                  <a:pt x="6607" y="5749"/>
                </a:cubicBezTo>
                <a:cubicBezTo>
                  <a:pt x="6564" y="5759"/>
                  <a:pt x="6521" y="5765"/>
                  <a:pt x="6479" y="5765"/>
                </a:cubicBezTo>
                <a:cubicBezTo>
                  <a:pt x="6278" y="5765"/>
                  <a:pt x="6095" y="5649"/>
                  <a:pt x="6018" y="5469"/>
                </a:cubicBezTo>
                <a:cubicBezTo>
                  <a:pt x="5987" y="5345"/>
                  <a:pt x="5987" y="5252"/>
                  <a:pt x="6018" y="5128"/>
                </a:cubicBezTo>
                <a:cubicBezTo>
                  <a:pt x="6080" y="5035"/>
                  <a:pt x="6173" y="4942"/>
                  <a:pt x="6266" y="4911"/>
                </a:cubicBezTo>
                <a:cubicBezTo>
                  <a:pt x="6328" y="4880"/>
                  <a:pt x="6390" y="4880"/>
                  <a:pt x="6421" y="4880"/>
                </a:cubicBezTo>
                <a:close/>
                <a:moveTo>
                  <a:pt x="3257" y="5314"/>
                </a:moveTo>
                <a:cubicBezTo>
                  <a:pt x="3537" y="5314"/>
                  <a:pt x="3599" y="5687"/>
                  <a:pt x="3350" y="5780"/>
                </a:cubicBezTo>
                <a:lnTo>
                  <a:pt x="3350" y="5749"/>
                </a:lnTo>
                <a:cubicBezTo>
                  <a:pt x="3317" y="5765"/>
                  <a:pt x="3284" y="5773"/>
                  <a:pt x="3252" y="5773"/>
                </a:cubicBezTo>
                <a:cubicBezTo>
                  <a:pt x="3164" y="5773"/>
                  <a:pt x="3086" y="5715"/>
                  <a:pt x="3040" y="5624"/>
                </a:cubicBezTo>
                <a:cubicBezTo>
                  <a:pt x="3009" y="5500"/>
                  <a:pt x="3071" y="5376"/>
                  <a:pt x="3195" y="5314"/>
                </a:cubicBezTo>
                <a:close/>
                <a:moveTo>
                  <a:pt x="6856" y="6276"/>
                </a:moveTo>
                <a:lnTo>
                  <a:pt x="6856" y="6710"/>
                </a:lnTo>
                <a:lnTo>
                  <a:pt x="5987" y="6710"/>
                </a:lnTo>
                <a:lnTo>
                  <a:pt x="5987" y="6276"/>
                </a:lnTo>
                <a:close/>
                <a:moveTo>
                  <a:pt x="3506" y="7113"/>
                </a:moveTo>
                <a:cubicBezTo>
                  <a:pt x="3568" y="7113"/>
                  <a:pt x="3630" y="7144"/>
                  <a:pt x="3661" y="7206"/>
                </a:cubicBezTo>
                <a:cubicBezTo>
                  <a:pt x="3692" y="7237"/>
                  <a:pt x="3692" y="7300"/>
                  <a:pt x="3692" y="7362"/>
                </a:cubicBezTo>
                <a:lnTo>
                  <a:pt x="3661" y="7362"/>
                </a:lnTo>
                <a:cubicBezTo>
                  <a:pt x="3661" y="7424"/>
                  <a:pt x="3630" y="7486"/>
                  <a:pt x="3568" y="7517"/>
                </a:cubicBezTo>
                <a:lnTo>
                  <a:pt x="2854" y="8013"/>
                </a:lnTo>
                <a:cubicBezTo>
                  <a:pt x="2816" y="8039"/>
                  <a:pt x="2766" y="8054"/>
                  <a:pt x="2718" y="8054"/>
                </a:cubicBezTo>
                <a:cubicBezTo>
                  <a:pt x="2649" y="8054"/>
                  <a:pt x="2580" y="8024"/>
                  <a:pt x="2544" y="7951"/>
                </a:cubicBezTo>
                <a:cubicBezTo>
                  <a:pt x="2451" y="7858"/>
                  <a:pt x="2482" y="7703"/>
                  <a:pt x="2575" y="7641"/>
                </a:cubicBezTo>
                <a:lnTo>
                  <a:pt x="3319" y="7144"/>
                </a:lnTo>
                <a:cubicBezTo>
                  <a:pt x="3350" y="7113"/>
                  <a:pt x="3381" y="7113"/>
                  <a:pt x="3443" y="7113"/>
                </a:cubicBezTo>
                <a:close/>
                <a:moveTo>
                  <a:pt x="6949" y="7113"/>
                </a:moveTo>
                <a:lnTo>
                  <a:pt x="8593" y="11053"/>
                </a:lnTo>
                <a:lnTo>
                  <a:pt x="6638" y="11053"/>
                </a:lnTo>
                <a:lnTo>
                  <a:pt x="6638" y="7113"/>
                </a:lnTo>
                <a:close/>
                <a:moveTo>
                  <a:pt x="11714" y="0"/>
                </a:moveTo>
                <a:cubicBezTo>
                  <a:pt x="11624" y="0"/>
                  <a:pt x="11534" y="13"/>
                  <a:pt x="11446" y="41"/>
                </a:cubicBezTo>
                <a:lnTo>
                  <a:pt x="11043" y="196"/>
                </a:lnTo>
                <a:cubicBezTo>
                  <a:pt x="10820" y="280"/>
                  <a:pt x="10923" y="613"/>
                  <a:pt x="11125" y="613"/>
                </a:cubicBezTo>
                <a:cubicBezTo>
                  <a:pt x="11149" y="613"/>
                  <a:pt x="11173" y="609"/>
                  <a:pt x="11198" y="599"/>
                </a:cubicBezTo>
                <a:lnTo>
                  <a:pt x="11415" y="506"/>
                </a:lnTo>
                <a:lnTo>
                  <a:pt x="12191" y="2585"/>
                </a:lnTo>
                <a:lnTo>
                  <a:pt x="10082" y="3298"/>
                </a:lnTo>
                <a:lnTo>
                  <a:pt x="9306" y="1251"/>
                </a:lnTo>
                <a:lnTo>
                  <a:pt x="10392" y="879"/>
                </a:lnTo>
                <a:cubicBezTo>
                  <a:pt x="10615" y="795"/>
                  <a:pt x="10512" y="461"/>
                  <a:pt x="10310" y="461"/>
                </a:cubicBezTo>
                <a:cubicBezTo>
                  <a:pt x="10286" y="461"/>
                  <a:pt x="10262" y="466"/>
                  <a:pt x="10237" y="475"/>
                </a:cubicBezTo>
                <a:lnTo>
                  <a:pt x="8996" y="910"/>
                </a:lnTo>
                <a:cubicBezTo>
                  <a:pt x="8965" y="941"/>
                  <a:pt x="8934" y="941"/>
                  <a:pt x="8903" y="972"/>
                </a:cubicBezTo>
                <a:lnTo>
                  <a:pt x="8282" y="1654"/>
                </a:lnTo>
                <a:lnTo>
                  <a:pt x="4405" y="3050"/>
                </a:lnTo>
                <a:lnTo>
                  <a:pt x="4250" y="2616"/>
                </a:lnTo>
                <a:lnTo>
                  <a:pt x="4870" y="2367"/>
                </a:lnTo>
                <a:lnTo>
                  <a:pt x="5243" y="2243"/>
                </a:lnTo>
                <a:cubicBezTo>
                  <a:pt x="5584" y="2119"/>
                  <a:pt x="5770" y="1747"/>
                  <a:pt x="5646" y="1406"/>
                </a:cubicBezTo>
                <a:cubicBezTo>
                  <a:pt x="5548" y="1162"/>
                  <a:pt x="5297" y="995"/>
                  <a:pt x="5029" y="995"/>
                </a:cubicBezTo>
                <a:cubicBezTo>
                  <a:pt x="4956" y="995"/>
                  <a:pt x="4881" y="1007"/>
                  <a:pt x="4808" y="1034"/>
                </a:cubicBezTo>
                <a:lnTo>
                  <a:pt x="1955" y="2057"/>
                </a:lnTo>
                <a:cubicBezTo>
                  <a:pt x="1893" y="2088"/>
                  <a:pt x="1861" y="2119"/>
                  <a:pt x="1830" y="2181"/>
                </a:cubicBezTo>
                <a:cubicBezTo>
                  <a:pt x="1799" y="2212"/>
                  <a:pt x="1799" y="2274"/>
                  <a:pt x="1830" y="2336"/>
                </a:cubicBezTo>
                <a:lnTo>
                  <a:pt x="2141" y="3143"/>
                </a:lnTo>
                <a:cubicBezTo>
                  <a:pt x="2172" y="3205"/>
                  <a:pt x="2234" y="3267"/>
                  <a:pt x="2327" y="3267"/>
                </a:cubicBezTo>
                <a:lnTo>
                  <a:pt x="2389" y="3267"/>
                </a:lnTo>
                <a:lnTo>
                  <a:pt x="3878" y="2771"/>
                </a:lnTo>
                <a:lnTo>
                  <a:pt x="4064" y="3205"/>
                </a:lnTo>
                <a:lnTo>
                  <a:pt x="3412" y="3422"/>
                </a:lnTo>
                <a:cubicBezTo>
                  <a:pt x="3257" y="3484"/>
                  <a:pt x="3133" y="3577"/>
                  <a:pt x="3040" y="3732"/>
                </a:cubicBezTo>
                <a:cubicBezTo>
                  <a:pt x="3071" y="3763"/>
                  <a:pt x="3071" y="3763"/>
                  <a:pt x="3040" y="3794"/>
                </a:cubicBezTo>
                <a:lnTo>
                  <a:pt x="1861" y="4229"/>
                </a:lnTo>
                <a:lnTo>
                  <a:pt x="1551" y="3391"/>
                </a:lnTo>
                <a:cubicBezTo>
                  <a:pt x="1644" y="3329"/>
                  <a:pt x="1706" y="3236"/>
                  <a:pt x="1675" y="3112"/>
                </a:cubicBezTo>
                <a:cubicBezTo>
                  <a:pt x="1650" y="3035"/>
                  <a:pt x="1561" y="2980"/>
                  <a:pt x="1462" y="2980"/>
                </a:cubicBezTo>
                <a:cubicBezTo>
                  <a:pt x="1440" y="2980"/>
                  <a:pt x="1418" y="2982"/>
                  <a:pt x="1396" y="2988"/>
                </a:cubicBezTo>
                <a:lnTo>
                  <a:pt x="186" y="3453"/>
                </a:lnTo>
                <a:cubicBezTo>
                  <a:pt x="62" y="3484"/>
                  <a:pt x="0" y="3608"/>
                  <a:pt x="62" y="3701"/>
                </a:cubicBezTo>
                <a:cubicBezTo>
                  <a:pt x="93" y="3794"/>
                  <a:pt x="155" y="3825"/>
                  <a:pt x="248" y="3825"/>
                </a:cubicBezTo>
                <a:lnTo>
                  <a:pt x="311" y="3825"/>
                </a:lnTo>
                <a:lnTo>
                  <a:pt x="838" y="5283"/>
                </a:lnTo>
                <a:cubicBezTo>
                  <a:pt x="962" y="5624"/>
                  <a:pt x="1303" y="5842"/>
                  <a:pt x="1644" y="5842"/>
                </a:cubicBezTo>
                <a:cubicBezTo>
                  <a:pt x="1737" y="5842"/>
                  <a:pt x="1830" y="5811"/>
                  <a:pt x="1955" y="5780"/>
                </a:cubicBezTo>
                <a:cubicBezTo>
                  <a:pt x="1955" y="5873"/>
                  <a:pt x="2048" y="5904"/>
                  <a:pt x="2141" y="5904"/>
                </a:cubicBezTo>
                <a:lnTo>
                  <a:pt x="2203" y="5904"/>
                </a:lnTo>
                <a:lnTo>
                  <a:pt x="2637" y="5749"/>
                </a:lnTo>
                <a:cubicBezTo>
                  <a:pt x="2730" y="5997"/>
                  <a:pt x="2947" y="6183"/>
                  <a:pt x="3226" y="6183"/>
                </a:cubicBezTo>
                <a:cubicBezTo>
                  <a:pt x="3288" y="6183"/>
                  <a:pt x="3381" y="6152"/>
                  <a:pt x="3443" y="6152"/>
                </a:cubicBezTo>
                <a:cubicBezTo>
                  <a:pt x="3723" y="6028"/>
                  <a:pt x="3878" y="5749"/>
                  <a:pt x="3878" y="5469"/>
                </a:cubicBezTo>
                <a:lnTo>
                  <a:pt x="3909" y="5469"/>
                </a:lnTo>
                <a:cubicBezTo>
                  <a:pt x="3971" y="5469"/>
                  <a:pt x="4033" y="5469"/>
                  <a:pt x="4126" y="5438"/>
                </a:cubicBezTo>
                <a:lnTo>
                  <a:pt x="4746" y="5190"/>
                </a:lnTo>
                <a:lnTo>
                  <a:pt x="4839" y="5407"/>
                </a:lnTo>
                <a:cubicBezTo>
                  <a:pt x="4870" y="5593"/>
                  <a:pt x="4994" y="5718"/>
                  <a:pt x="5150" y="5780"/>
                </a:cubicBezTo>
                <a:cubicBezTo>
                  <a:pt x="5181" y="5811"/>
                  <a:pt x="5243" y="5811"/>
                  <a:pt x="5274" y="5811"/>
                </a:cubicBezTo>
                <a:lnTo>
                  <a:pt x="3785" y="6834"/>
                </a:lnTo>
                <a:cubicBezTo>
                  <a:pt x="3676" y="6757"/>
                  <a:pt x="3544" y="6718"/>
                  <a:pt x="3412" y="6718"/>
                </a:cubicBezTo>
                <a:cubicBezTo>
                  <a:pt x="3281" y="6718"/>
                  <a:pt x="3149" y="6757"/>
                  <a:pt x="3040" y="6834"/>
                </a:cubicBezTo>
                <a:lnTo>
                  <a:pt x="2327" y="7331"/>
                </a:lnTo>
                <a:cubicBezTo>
                  <a:pt x="2017" y="7517"/>
                  <a:pt x="1955" y="7920"/>
                  <a:pt x="2172" y="8230"/>
                </a:cubicBezTo>
                <a:cubicBezTo>
                  <a:pt x="2286" y="8402"/>
                  <a:pt x="2483" y="8492"/>
                  <a:pt x="2683" y="8492"/>
                </a:cubicBezTo>
                <a:cubicBezTo>
                  <a:pt x="2807" y="8492"/>
                  <a:pt x="2933" y="8457"/>
                  <a:pt x="3040" y="8385"/>
                </a:cubicBezTo>
                <a:lnTo>
                  <a:pt x="3785" y="7889"/>
                </a:lnTo>
                <a:cubicBezTo>
                  <a:pt x="3909" y="7796"/>
                  <a:pt x="4002" y="7641"/>
                  <a:pt x="4033" y="7486"/>
                </a:cubicBezTo>
                <a:cubicBezTo>
                  <a:pt x="4064" y="7393"/>
                  <a:pt x="4064" y="7268"/>
                  <a:pt x="4033" y="7175"/>
                </a:cubicBezTo>
                <a:lnTo>
                  <a:pt x="5584" y="6121"/>
                </a:lnTo>
                <a:lnTo>
                  <a:pt x="5584" y="6121"/>
                </a:lnTo>
                <a:cubicBezTo>
                  <a:pt x="5553" y="6183"/>
                  <a:pt x="5553" y="6245"/>
                  <a:pt x="5553" y="6276"/>
                </a:cubicBezTo>
                <a:lnTo>
                  <a:pt x="5553" y="6896"/>
                </a:lnTo>
                <a:lnTo>
                  <a:pt x="4374" y="9688"/>
                </a:lnTo>
                <a:cubicBezTo>
                  <a:pt x="4343" y="9812"/>
                  <a:pt x="4374" y="9936"/>
                  <a:pt x="4498" y="9967"/>
                </a:cubicBezTo>
                <a:cubicBezTo>
                  <a:pt x="4498" y="9967"/>
                  <a:pt x="4529" y="9967"/>
                  <a:pt x="4560" y="9998"/>
                </a:cubicBezTo>
                <a:cubicBezTo>
                  <a:pt x="4653" y="9998"/>
                  <a:pt x="4715" y="9936"/>
                  <a:pt x="4746" y="9874"/>
                </a:cubicBezTo>
                <a:lnTo>
                  <a:pt x="5925" y="7113"/>
                </a:lnTo>
                <a:lnTo>
                  <a:pt x="6204" y="7113"/>
                </a:lnTo>
                <a:lnTo>
                  <a:pt x="6204" y="11053"/>
                </a:lnTo>
                <a:lnTo>
                  <a:pt x="4250" y="11053"/>
                </a:lnTo>
                <a:lnTo>
                  <a:pt x="4405" y="10650"/>
                </a:lnTo>
                <a:cubicBezTo>
                  <a:pt x="4467" y="10557"/>
                  <a:pt x="4405" y="10432"/>
                  <a:pt x="4312" y="10401"/>
                </a:cubicBezTo>
                <a:cubicBezTo>
                  <a:pt x="4277" y="10384"/>
                  <a:pt x="4245" y="10376"/>
                  <a:pt x="4215" y="10376"/>
                </a:cubicBezTo>
                <a:cubicBezTo>
                  <a:pt x="4138" y="10376"/>
                  <a:pt x="4078" y="10427"/>
                  <a:pt x="4033" y="10494"/>
                </a:cubicBezTo>
                <a:lnTo>
                  <a:pt x="2730" y="13565"/>
                </a:lnTo>
                <a:cubicBezTo>
                  <a:pt x="2699" y="13658"/>
                  <a:pt x="2761" y="13782"/>
                  <a:pt x="2854" y="13814"/>
                </a:cubicBezTo>
                <a:lnTo>
                  <a:pt x="2916" y="13814"/>
                </a:lnTo>
                <a:cubicBezTo>
                  <a:pt x="3009" y="13814"/>
                  <a:pt x="3102" y="13782"/>
                  <a:pt x="3133" y="13689"/>
                </a:cubicBezTo>
                <a:lnTo>
                  <a:pt x="4064" y="11456"/>
                </a:lnTo>
                <a:lnTo>
                  <a:pt x="6204" y="11456"/>
                </a:lnTo>
                <a:lnTo>
                  <a:pt x="6204" y="13627"/>
                </a:lnTo>
                <a:cubicBezTo>
                  <a:pt x="6204" y="13751"/>
                  <a:pt x="6313" y="13814"/>
                  <a:pt x="6421" y="13814"/>
                </a:cubicBezTo>
                <a:cubicBezTo>
                  <a:pt x="6530" y="13814"/>
                  <a:pt x="6638" y="13751"/>
                  <a:pt x="6638" y="13627"/>
                </a:cubicBezTo>
                <a:lnTo>
                  <a:pt x="6638" y="11456"/>
                </a:lnTo>
                <a:lnTo>
                  <a:pt x="8779" y="11456"/>
                </a:lnTo>
                <a:lnTo>
                  <a:pt x="9709" y="13689"/>
                </a:lnTo>
                <a:cubicBezTo>
                  <a:pt x="9771" y="13782"/>
                  <a:pt x="9833" y="13814"/>
                  <a:pt x="9896" y="13814"/>
                </a:cubicBezTo>
                <a:lnTo>
                  <a:pt x="9989" y="13814"/>
                </a:lnTo>
                <a:cubicBezTo>
                  <a:pt x="10082" y="13782"/>
                  <a:pt x="10144" y="13658"/>
                  <a:pt x="10113" y="13565"/>
                </a:cubicBezTo>
                <a:lnTo>
                  <a:pt x="7290" y="6896"/>
                </a:lnTo>
                <a:lnTo>
                  <a:pt x="7290" y="6276"/>
                </a:lnTo>
                <a:cubicBezTo>
                  <a:pt x="7290" y="6121"/>
                  <a:pt x="7197" y="5966"/>
                  <a:pt x="7042" y="5904"/>
                </a:cubicBezTo>
                <a:cubicBezTo>
                  <a:pt x="7104" y="5842"/>
                  <a:pt x="7166" y="5749"/>
                  <a:pt x="7197" y="5655"/>
                </a:cubicBezTo>
                <a:cubicBezTo>
                  <a:pt x="7259" y="5531"/>
                  <a:pt x="7290" y="5376"/>
                  <a:pt x="7290" y="5221"/>
                </a:cubicBezTo>
                <a:lnTo>
                  <a:pt x="7321" y="5221"/>
                </a:lnTo>
                <a:cubicBezTo>
                  <a:pt x="7631" y="5097"/>
                  <a:pt x="7817" y="4756"/>
                  <a:pt x="7693" y="4415"/>
                </a:cubicBezTo>
                <a:lnTo>
                  <a:pt x="7631" y="4198"/>
                </a:lnTo>
                <a:lnTo>
                  <a:pt x="9027" y="3670"/>
                </a:lnTo>
                <a:lnTo>
                  <a:pt x="9958" y="3794"/>
                </a:lnTo>
                <a:lnTo>
                  <a:pt x="10051" y="3794"/>
                </a:lnTo>
                <a:lnTo>
                  <a:pt x="12501" y="2895"/>
                </a:lnTo>
                <a:cubicBezTo>
                  <a:pt x="13059" y="2709"/>
                  <a:pt x="13277" y="1933"/>
                  <a:pt x="12997" y="1127"/>
                </a:cubicBezTo>
                <a:lnTo>
                  <a:pt x="12997" y="1096"/>
                </a:lnTo>
                <a:cubicBezTo>
                  <a:pt x="12760" y="435"/>
                  <a:pt x="12230" y="0"/>
                  <a:pt x="117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40"/>
          <p:cNvGrpSpPr/>
          <p:nvPr/>
        </p:nvGrpSpPr>
        <p:grpSpPr>
          <a:xfrm>
            <a:off x="5489917" y="3525295"/>
            <a:ext cx="429778" cy="357805"/>
            <a:chOff x="6267775" y="1586625"/>
            <a:chExt cx="349925" cy="291325"/>
          </a:xfrm>
        </p:grpSpPr>
        <p:sp>
          <p:nvSpPr>
            <p:cNvPr id="257" name="Google Shape;257;p40"/>
            <p:cNvSpPr/>
            <p:nvPr/>
          </p:nvSpPr>
          <p:spPr>
            <a:xfrm>
              <a:off x="6267775" y="1586625"/>
              <a:ext cx="349925" cy="291325"/>
            </a:xfrm>
            <a:custGeom>
              <a:avLst/>
              <a:gdLst/>
              <a:ahLst/>
              <a:cxnLst/>
              <a:rect l="l" t="t" r="r" b="b"/>
              <a:pathLst>
                <a:path w="13997" h="11653" extrusionOk="0">
                  <a:moveTo>
                    <a:pt x="7682" y="878"/>
                  </a:moveTo>
                  <a:lnTo>
                    <a:pt x="8302" y="2212"/>
                  </a:lnTo>
                  <a:lnTo>
                    <a:pt x="6348" y="1468"/>
                  </a:lnTo>
                  <a:lnTo>
                    <a:pt x="7682" y="878"/>
                  </a:lnTo>
                  <a:close/>
                  <a:moveTo>
                    <a:pt x="5014" y="1406"/>
                  </a:moveTo>
                  <a:lnTo>
                    <a:pt x="9326" y="3050"/>
                  </a:lnTo>
                  <a:cubicBezTo>
                    <a:pt x="9033" y="3119"/>
                    <a:pt x="8739" y="3152"/>
                    <a:pt x="8446" y="3152"/>
                  </a:cubicBezTo>
                  <a:cubicBezTo>
                    <a:pt x="8088" y="3152"/>
                    <a:pt x="7730" y="3104"/>
                    <a:pt x="7372" y="3019"/>
                  </a:cubicBezTo>
                  <a:lnTo>
                    <a:pt x="7372" y="2957"/>
                  </a:lnTo>
                  <a:cubicBezTo>
                    <a:pt x="7310" y="2801"/>
                    <a:pt x="7155" y="2708"/>
                    <a:pt x="7000" y="2708"/>
                  </a:cubicBezTo>
                  <a:cubicBezTo>
                    <a:pt x="6907" y="2708"/>
                    <a:pt x="6813" y="2739"/>
                    <a:pt x="6751" y="2801"/>
                  </a:cubicBezTo>
                  <a:cubicBezTo>
                    <a:pt x="6069" y="2522"/>
                    <a:pt x="5449" y="2057"/>
                    <a:pt x="5014" y="1437"/>
                  </a:cubicBezTo>
                  <a:lnTo>
                    <a:pt x="5014" y="1406"/>
                  </a:lnTo>
                  <a:close/>
                  <a:moveTo>
                    <a:pt x="7031" y="3112"/>
                  </a:moveTo>
                  <a:lnTo>
                    <a:pt x="7558" y="4352"/>
                  </a:lnTo>
                  <a:lnTo>
                    <a:pt x="6441" y="4352"/>
                  </a:lnTo>
                  <a:lnTo>
                    <a:pt x="7000" y="3112"/>
                  </a:lnTo>
                  <a:close/>
                  <a:moveTo>
                    <a:pt x="8551" y="4756"/>
                  </a:moveTo>
                  <a:lnTo>
                    <a:pt x="8551" y="5190"/>
                  </a:lnTo>
                  <a:lnTo>
                    <a:pt x="5449" y="5190"/>
                  </a:lnTo>
                  <a:lnTo>
                    <a:pt x="5449" y="4756"/>
                  </a:lnTo>
                  <a:close/>
                  <a:moveTo>
                    <a:pt x="7186" y="8447"/>
                  </a:moveTo>
                  <a:cubicBezTo>
                    <a:pt x="8395" y="8540"/>
                    <a:pt x="9450" y="9284"/>
                    <a:pt x="9853" y="10432"/>
                  </a:cubicBezTo>
                  <a:lnTo>
                    <a:pt x="7186" y="10432"/>
                  </a:lnTo>
                  <a:lnTo>
                    <a:pt x="7186" y="8447"/>
                  </a:lnTo>
                  <a:close/>
                  <a:moveTo>
                    <a:pt x="6782" y="8447"/>
                  </a:moveTo>
                  <a:lnTo>
                    <a:pt x="6782" y="10401"/>
                  </a:lnTo>
                  <a:lnTo>
                    <a:pt x="5232" y="10401"/>
                  </a:lnTo>
                  <a:cubicBezTo>
                    <a:pt x="5107" y="10401"/>
                    <a:pt x="5014" y="10494"/>
                    <a:pt x="5014" y="10618"/>
                  </a:cubicBezTo>
                  <a:cubicBezTo>
                    <a:pt x="5014" y="10711"/>
                    <a:pt x="5107" y="10804"/>
                    <a:pt x="5232" y="10804"/>
                  </a:cubicBezTo>
                  <a:lnTo>
                    <a:pt x="10691" y="10804"/>
                  </a:lnTo>
                  <a:lnTo>
                    <a:pt x="10691" y="11270"/>
                  </a:lnTo>
                  <a:lnTo>
                    <a:pt x="3277" y="11270"/>
                  </a:lnTo>
                  <a:lnTo>
                    <a:pt x="3277" y="10804"/>
                  </a:lnTo>
                  <a:lnTo>
                    <a:pt x="4363" y="10804"/>
                  </a:lnTo>
                  <a:cubicBezTo>
                    <a:pt x="4487" y="10804"/>
                    <a:pt x="4580" y="10711"/>
                    <a:pt x="4580" y="10618"/>
                  </a:cubicBezTo>
                  <a:cubicBezTo>
                    <a:pt x="4580" y="10494"/>
                    <a:pt x="4487" y="10401"/>
                    <a:pt x="4363" y="10401"/>
                  </a:cubicBezTo>
                  <a:lnTo>
                    <a:pt x="4115" y="10401"/>
                  </a:lnTo>
                  <a:cubicBezTo>
                    <a:pt x="4549" y="9284"/>
                    <a:pt x="5573" y="8509"/>
                    <a:pt x="6782" y="8447"/>
                  </a:cubicBezTo>
                  <a:close/>
                  <a:moveTo>
                    <a:pt x="8613" y="5624"/>
                  </a:moveTo>
                  <a:cubicBezTo>
                    <a:pt x="9543" y="5872"/>
                    <a:pt x="10381" y="6338"/>
                    <a:pt x="11094" y="6958"/>
                  </a:cubicBezTo>
                  <a:lnTo>
                    <a:pt x="10474" y="6958"/>
                  </a:lnTo>
                  <a:cubicBezTo>
                    <a:pt x="10462" y="6955"/>
                    <a:pt x="10450" y="6953"/>
                    <a:pt x="10439" y="6953"/>
                  </a:cubicBezTo>
                  <a:cubicBezTo>
                    <a:pt x="10273" y="6953"/>
                    <a:pt x="10268" y="7341"/>
                    <a:pt x="10425" y="7341"/>
                  </a:cubicBezTo>
                  <a:cubicBezTo>
                    <a:pt x="10440" y="7341"/>
                    <a:pt x="10456" y="7338"/>
                    <a:pt x="10474" y="7330"/>
                  </a:cubicBezTo>
                  <a:lnTo>
                    <a:pt x="11497" y="7330"/>
                  </a:lnTo>
                  <a:cubicBezTo>
                    <a:pt x="12490" y="8416"/>
                    <a:pt x="13079" y="9812"/>
                    <a:pt x="13110" y="11270"/>
                  </a:cubicBezTo>
                  <a:lnTo>
                    <a:pt x="11125" y="11270"/>
                  </a:lnTo>
                  <a:lnTo>
                    <a:pt x="11125" y="10804"/>
                  </a:lnTo>
                  <a:cubicBezTo>
                    <a:pt x="11125" y="10587"/>
                    <a:pt x="10939" y="10401"/>
                    <a:pt x="10722" y="10401"/>
                  </a:cubicBezTo>
                  <a:lnTo>
                    <a:pt x="10319" y="10401"/>
                  </a:lnTo>
                  <a:cubicBezTo>
                    <a:pt x="9791" y="8804"/>
                    <a:pt x="8403" y="8005"/>
                    <a:pt x="7015" y="8005"/>
                  </a:cubicBezTo>
                  <a:cubicBezTo>
                    <a:pt x="5627" y="8005"/>
                    <a:pt x="4239" y="8804"/>
                    <a:pt x="3712" y="10401"/>
                  </a:cubicBezTo>
                  <a:lnTo>
                    <a:pt x="3308" y="10401"/>
                  </a:lnTo>
                  <a:cubicBezTo>
                    <a:pt x="3091" y="10401"/>
                    <a:pt x="2905" y="10587"/>
                    <a:pt x="2874" y="10804"/>
                  </a:cubicBezTo>
                  <a:lnTo>
                    <a:pt x="2874" y="11270"/>
                  </a:lnTo>
                  <a:lnTo>
                    <a:pt x="889" y="11270"/>
                  </a:lnTo>
                  <a:cubicBezTo>
                    <a:pt x="951" y="9812"/>
                    <a:pt x="1540" y="8416"/>
                    <a:pt x="2533" y="7330"/>
                  </a:cubicBezTo>
                  <a:lnTo>
                    <a:pt x="9605" y="7330"/>
                  </a:lnTo>
                  <a:cubicBezTo>
                    <a:pt x="9625" y="7338"/>
                    <a:pt x="9644" y="7341"/>
                    <a:pt x="9661" y="7341"/>
                  </a:cubicBezTo>
                  <a:cubicBezTo>
                    <a:pt x="9840" y="7341"/>
                    <a:pt x="9835" y="6953"/>
                    <a:pt x="9644" y="6953"/>
                  </a:cubicBezTo>
                  <a:cubicBezTo>
                    <a:pt x="9632" y="6953"/>
                    <a:pt x="9619" y="6955"/>
                    <a:pt x="9605" y="6958"/>
                  </a:cubicBezTo>
                  <a:lnTo>
                    <a:pt x="2905" y="6958"/>
                  </a:lnTo>
                  <a:cubicBezTo>
                    <a:pt x="3619" y="6338"/>
                    <a:pt x="4456" y="5872"/>
                    <a:pt x="5387" y="5624"/>
                  </a:cubicBezTo>
                  <a:close/>
                  <a:moveTo>
                    <a:pt x="7937" y="0"/>
                  </a:moveTo>
                  <a:cubicBezTo>
                    <a:pt x="7857" y="0"/>
                    <a:pt x="7779" y="41"/>
                    <a:pt x="7744" y="134"/>
                  </a:cubicBezTo>
                  <a:lnTo>
                    <a:pt x="7620" y="475"/>
                  </a:lnTo>
                  <a:lnTo>
                    <a:pt x="5821" y="1282"/>
                  </a:lnTo>
                  <a:lnTo>
                    <a:pt x="4673" y="878"/>
                  </a:lnTo>
                  <a:cubicBezTo>
                    <a:pt x="4646" y="869"/>
                    <a:pt x="4621" y="865"/>
                    <a:pt x="4599" y="865"/>
                  </a:cubicBezTo>
                  <a:cubicBezTo>
                    <a:pt x="4544" y="865"/>
                    <a:pt x="4500" y="887"/>
                    <a:pt x="4456" y="909"/>
                  </a:cubicBezTo>
                  <a:cubicBezTo>
                    <a:pt x="4394" y="971"/>
                    <a:pt x="4363" y="1064"/>
                    <a:pt x="4394" y="1126"/>
                  </a:cubicBezTo>
                  <a:cubicBezTo>
                    <a:pt x="4828" y="2057"/>
                    <a:pt x="5604" y="2770"/>
                    <a:pt x="6534" y="3143"/>
                  </a:cubicBezTo>
                  <a:lnTo>
                    <a:pt x="6007" y="4352"/>
                  </a:lnTo>
                  <a:lnTo>
                    <a:pt x="5263" y="4352"/>
                  </a:lnTo>
                  <a:cubicBezTo>
                    <a:pt x="5138" y="4352"/>
                    <a:pt x="5045" y="4445"/>
                    <a:pt x="5045" y="4539"/>
                  </a:cubicBezTo>
                  <a:lnTo>
                    <a:pt x="5045" y="5283"/>
                  </a:lnTo>
                  <a:cubicBezTo>
                    <a:pt x="2409" y="6120"/>
                    <a:pt x="548" y="8509"/>
                    <a:pt x="455" y="11270"/>
                  </a:cubicBezTo>
                  <a:lnTo>
                    <a:pt x="206" y="11270"/>
                  </a:lnTo>
                  <a:cubicBezTo>
                    <a:pt x="194" y="11266"/>
                    <a:pt x="183" y="11265"/>
                    <a:pt x="172" y="11265"/>
                  </a:cubicBezTo>
                  <a:cubicBezTo>
                    <a:pt x="6" y="11265"/>
                    <a:pt x="1" y="11653"/>
                    <a:pt x="158" y="11653"/>
                  </a:cubicBezTo>
                  <a:cubicBezTo>
                    <a:pt x="172" y="11653"/>
                    <a:pt x="189" y="11649"/>
                    <a:pt x="206" y="11642"/>
                  </a:cubicBezTo>
                  <a:lnTo>
                    <a:pt x="13762" y="11642"/>
                  </a:lnTo>
                  <a:cubicBezTo>
                    <a:pt x="13782" y="11649"/>
                    <a:pt x="13801" y="11653"/>
                    <a:pt x="13818" y="11653"/>
                  </a:cubicBezTo>
                  <a:cubicBezTo>
                    <a:pt x="13997" y="11653"/>
                    <a:pt x="13991" y="11265"/>
                    <a:pt x="13801" y="11265"/>
                  </a:cubicBezTo>
                  <a:cubicBezTo>
                    <a:pt x="13789" y="11265"/>
                    <a:pt x="13776" y="11266"/>
                    <a:pt x="13762" y="11270"/>
                  </a:cubicBezTo>
                  <a:lnTo>
                    <a:pt x="13545" y="11270"/>
                  </a:lnTo>
                  <a:cubicBezTo>
                    <a:pt x="13421" y="8509"/>
                    <a:pt x="11590" y="6089"/>
                    <a:pt x="8923" y="5314"/>
                  </a:cubicBezTo>
                  <a:lnTo>
                    <a:pt x="8923" y="4570"/>
                  </a:lnTo>
                  <a:cubicBezTo>
                    <a:pt x="8923" y="4445"/>
                    <a:pt x="8830" y="4352"/>
                    <a:pt x="8737" y="4352"/>
                  </a:cubicBezTo>
                  <a:lnTo>
                    <a:pt x="7992" y="4352"/>
                  </a:lnTo>
                  <a:lnTo>
                    <a:pt x="7620" y="3484"/>
                  </a:lnTo>
                  <a:lnTo>
                    <a:pt x="7620" y="3484"/>
                  </a:lnTo>
                  <a:cubicBezTo>
                    <a:pt x="7899" y="3515"/>
                    <a:pt x="8178" y="3546"/>
                    <a:pt x="8458" y="3546"/>
                  </a:cubicBezTo>
                  <a:cubicBezTo>
                    <a:pt x="8511" y="3549"/>
                    <a:pt x="8564" y="3551"/>
                    <a:pt x="8617" y="3551"/>
                  </a:cubicBezTo>
                  <a:cubicBezTo>
                    <a:pt x="9091" y="3551"/>
                    <a:pt x="9562" y="3428"/>
                    <a:pt x="10008" y="3205"/>
                  </a:cubicBezTo>
                  <a:cubicBezTo>
                    <a:pt x="10195" y="3174"/>
                    <a:pt x="10195" y="2895"/>
                    <a:pt x="10008" y="2832"/>
                  </a:cubicBezTo>
                  <a:lnTo>
                    <a:pt x="8830" y="2398"/>
                  </a:lnTo>
                  <a:lnTo>
                    <a:pt x="8023" y="599"/>
                  </a:lnTo>
                  <a:lnTo>
                    <a:pt x="8147" y="289"/>
                  </a:lnTo>
                  <a:cubicBezTo>
                    <a:pt x="8206" y="114"/>
                    <a:pt x="8069" y="0"/>
                    <a:pt x="7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0"/>
            <p:cNvSpPr/>
            <p:nvPr/>
          </p:nvSpPr>
          <p:spPr>
            <a:xfrm>
              <a:off x="6317900" y="1803275"/>
              <a:ext cx="37775" cy="32525"/>
            </a:xfrm>
            <a:custGeom>
              <a:avLst/>
              <a:gdLst/>
              <a:ahLst/>
              <a:cxnLst/>
              <a:rect l="l" t="t" r="r" b="b"/>
              <a:pathLst>
                <a:path w="1511" h="1301" extrusionOk="0">
                  <a:moveTo>
                    <a:pt x="693" y="543"/>
                  </a:moveTo>
                  <a:cubicBezTo>
                    <a:pt x="839" y="543"/>
                    <a:pt x="1134" y="898"/>
                    <a:pt x="869" y="898"/>
                  </a:cubicBezTo>
                  <a:cubicBezTo>
                    <a:pt x="745" y="898"/>
                    <a:pt x="621" y="774"/>
                    <a:pt x="621" y="649"/>
                  </a:cubicBezTo>
                  <a:cubicBezTo>
                    <a:pt x="621" y="573"/>
                    <a:pt x="651" y="543"/>
                    <a:pt x="693" y="543"/>
                  </a:cubicBezTo>
                  <a:close/>
                  <a:moveTo>
                    <a:pt x="844" y="1"/>
                  </a:moveTo>
                  <a:cubicBezTo>
                    <a:pt x="689" y="1"/>
                    <a:pt x="531" y="57"/>
                    <a:pt x="404" y="184"/>
                  </a:cubicBezTo>
                  <a:cubicBezTo>
                    <a:pt x="0" y="587"/>
                    <a:pt x="280" y="1301"/>
                    <a:pt x="869" y="1301"/>
                  </a:cubicBezTo>
                  <a:cubicBezTo>
                    <a:pt x="1210" y="1301"/>
                    <a:pt x="1489" y="1022"/>
                    <a:pt x="1489" y="649"/>
                  </a:cubicBezTo>
                  <a:cubicBezTo>
                    <a:pt x="1511" y="267"/>
                    <a:pt x="1183" y="1"/>
                    <a:pt x="8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0"/>
            <p:cNvSpPr/>
            <p:nvPr/>
          </p:nvSpPr>
          <p:spPr>
            <a:xfrm>
              <a:off x="6530375" y="1803875"/>
              <a:ext cx="37250" cy="31925"/>
            </a:xfrm>
            <a:custGeom>
              <a:avLst/>
              <a:gdLst/>
              <a:ahLst/>
              <a:cxnLst/>
              <a:rect l="l" t="t" r="r" b="b"/>
              <a:pathLst>
                <a:path w="1490" h="1277" extrusionOk="0">
                  <a:moveTo>
                    <a:pt x="652" y="408"/>
                  </a:moveTo>
                  <a:cubicBezTo>
                    <a:pt x="935" y="408"/>
                    <a:pt x="645" y="749"/>
                    <a:pt x="489" y="749"/>
                  </a:cubicBezTo>
                  <a:cubicBezTo>
                    <a:pt x="440" y="749"/>
                    <a:pt x="404" y="715"/>
                    <a:pt x="404" y="625"/>
                  </a:cubicBezTo>
                  <a:cubicBezTo>
                    <a:pt x="404" y="501"/>
                    <a:pt x="528" y="408"/>
                    <a:pt x="652" y="408"/>
                  </a:cubicBezTo>
                  <a:close/>
                  <a:moveTo>
                    <a:pt x="635" y="0"/>
                  </a:moveTo>
                  <a:cubicBezTo>
                    <a:pt x="310" y="0"/>
                    <a:pt x="1" y="250"/>
                    <a:pt x="1" y="625"/>
                  </a:cubicBezTo>
                  <a:cubicBezTo>
                    <a:pt x="1" y="998"/>
                    <a:pt x="280" y="1277"/>
                    <a:pt x="652" y="1277"/>
                  </a:cubicBezTo>
                  <a:cubicBezTo>
                    <a:pt x="1211" y="1246"/>
                    <a:pt x="1490" y="563"/>
                    <a:pt x="1086" y="191"/>
                  </a:cubicBezTo>
                  <a:cubicBezTo>
                    <a:pt x="955" y="59"/>
                    <a:pt x="793" y="0"/>
                    <a:pt x="6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40"/>
          <p:cNvSpPr/>
          <p:nvPr/>
        </p:nvSpPr>
        <p:spPr>
          <a:xfrm>
            <a:off x="1263756" y="1892157"/>
            <a:ext cx="430177" cy="410679"/>
          </a:xfrm>
          <a:custGeom>
            <a:avLst/>
            <a:gdLst/>
            <a:ahLst/>
            <a:cxnLst/>
            <a:rect l="l" t="t" r="r" b="b"/>
            <a:pathLst>
              <a:path w="14010" h="13375" extrusionOk="0">
                <a:moveTo>
                  <a:pt x="13269" y="3652"/>
                </a:moveTo>
                <a:cubicBezTo>
                  <a:pt x="13369" y="3652"/>
                  <a:pt x="13463" y="3708"/>
                  <a:pt x="13514" y="3785"/>
                </a:cubicBezTo>
                <a:cubicBezTo>
                  <a:pt x="13545" y="3847"/>
                  <a:pt x="13545" y="3909"/>
                  <a:pt x="13514" y="3971"/>
                </a:cubicBezTo>
                <a:cubicBezTo>
                  <a:pt x="13483" y="4033"/>
                  <a:pt x="13421" y="4064"/>
                  <a:pt x="13358" y="4095"/>
                </a:cubicBezTo>
                <a:lnTo>
                  <a:pt x="13141" y="4188"/>
                </a:lnTo>
                <a:lnTo>
                  <a:pt x="12986" y="3754"/>
                </a:lnTo>
                <a:lnTo>
                  <a:pt x="13203" y="3661"/>
                </a:lnTo>
                <a:cubicBezTo>
                  <a:pt x="13225" y="3655"/>
                  <a:pt x="13247" y="3652"/>
                  <a:pt x="13269" y="3652"/>
                </a:cubicBezTo>
                <a:close/>
                <a:moveTo>
                  <a:pt x="8861" y="714"/>
                </a:moveTo>
                <a:lnTo>
                  <a:pt x="9171" y="1582"/>
                </a:lnTo>
                <a:lnTo>
                  <a:pt x="8861" y="2017"/>
                </a:lnTo>
                <a:cubicBezTo>
                  <a:pt x="8799" y="2110"/>
                  <a:pt x="8830" y="2265"/>
                  <a:pt x="8923" y="2327"/>
                </a:cubicBezTo>
                <a:cubicBezTo>
                  <a:pt x="8954" y="2327"/>
                  <a:pt x="8985" y="2358"/>
                  <a:pt x="9016" y="2358"/>
                </a:cubicBezTo>
                <a:cubicBezTo>
                  <a:pt x="9078" y="2358"/>
                  <a:pt x="9140" y="2327"/>
                  <a:pt x="9202" y="2265"/>
                </a:cubicBezTo>
                <a:lnTo>
                  <a:pt x="9357" y="2048"/>
                </a:lnTo>
                <a:lnTo>
                  <a:pt x="9946" y="3567"/>
                </a:lnTo>
                <a:lnTo>
                  <a:pt x="6751" y="5739"/>
                </a:lnTo>
                <a:lnTo>
                  <a:pt x="6720" y="5615"/>
                </a:lnTo>
                <a:lnTo>
                  <a:pt x="8644" y="2978"/>
                </a:lnTo>
                <a:cubicBezTo>
                  <a:pt x="8737" y="2885"/>
                  <a:pt x="8706" y="2761"/>
                  <a:pt x="8613" y="2699"/>
                </a:cubicBezTo>
                <a:cubicBezTo>
                  <a:pt x="8577" y="2675"/>
                  <a:pt x="8537" y="2665"/>
                  <a:pt x="8497" y="2665"/>
                </a:cubicBezTo>
                <a:cubicBezTo>
                  <a:pt x="8434" y="2665"/>
                  <a:pt x="8372" y="2692"/>
                  <a:pt x="8333" y="2730"/>
                </a:cubicBezTo>
                <a:lnTo>
                  <a:pt x="6875" y="4715"/>
                </a:lnTo>
                <a:lnTo>
                  <a:pt x="6875" y="4715"/>
                </a:lnTo>
                <a:lnTo>
                  <a:pt x="8861" y="714"/>
                </a:lnTo>
                <a:close/>
                <a:moveTo>
                  <a:pt x="10070" y="3971"/>
                </a:moveTo>
                <a:lnTo>
                  <a:pt x="10815" y="5925"/>
                </a:lnTo>
                <a:lnTo>
                  <a:pt x="6968" y="6359"/>
                </a:lnTo>
                <a:lnTo>
                  <a:pt x="6906" y="6111"/>
                </a:lnTo>
                <a:lnTo>
                  <a:pt x="10070" y="3971"/>
                </a:lnTo>
                <a:close/>
                <a:moveTo>
                  <a:pt x="9822" y="2110"/>
                </a:moveTo>
                <a:lnTo>
                  <a:pt x="12552" y="3754"/>
                </a:lnTo>
                <a:lnTo>
                  <a:pt x="12831" y="4436"/>
                </a:lnTo>
                <a:lnTo>
                  <a:pt x="11839" y="7476"/>
                </a:lnTo>
                <a:lnTo>
                  <a:pt x="9822" y="2110"/>
                </a:lnTo>
                <a:close/>
                <a:moveTo>
                  <a:pt x="10970" y="6297"/>
                </a:moveTo>
                <a:lnTo>
                  <a:pt x="11528" y="7817"/>
                </a:lnTo>
                <a:lnTo>
                  <a:pt x="7186" y="6824"/>
                </a:lnTo>
                <a:lnTo>
                  <a:pt x="7124" y="6731"/>
                </a:lnTo>
                <a:lnTo>
                  <a:pt x="10970" y="6297"/>
                </a:lnTo>
                <a:close/>
                <a:moveTo>
                  <a:pt x="6255" y="5553"/>
                </a:moveTo>
                <a:lnTo>
                  <a:pt x="6875" y="7197"/>
                </a:lnTo>
                <a:lnTo>
                  <a:pt x="5045" y="7879"/>
                </a:lnTo>
                <a:cubicBezTo>
                  <a:pt x="4954" y="7918"/>
                  <a:pt x="4858" y="7935"/>
                  <a:pt x="4761" y="7935"/>
                </a:cubicBezTo>
                <a:cubicBezTo>
                  <a:pt x="4626" y="7935"/>
                  <a:pt x="4489" y="7902"/>
                  <a:pt x="4363" y="7848"/>
                </a:cubicBezTo>
                <a:cubicBezTo>
                  <a:pt x="4146" y="7755"/>
                  <a:pt x="3991" y="7600"/>
                  <a:pt x="3898" y="7352"/>
                </a:cubicBezTo>
                <a:lnTo>
                  <a:pt x="3867" y="7383"/>
                </a:lnTo>
                <a:cubicBezTo>
                  <a:pt x="3711" y="6918"/>
                  <a:pt x="3929" y="6390"/>
                  <a:pt x="4394" y="6235"/>
                </a:cubicBezTo>
                <a:lnTo>
                  <a:pt x="6255" y="5553"/>
                </a:lnTo>
                <a:close/>
                <a:moveTo>
                  <a:pt x="5883" y="8003"/>
                </a:moveTo>
                <a:lnTo>
                  <a:pt x="5883" y="8655"/>
                </a:lnTo>
                <a:lnTo>
                  <a:pt x="4983" y="8655"/>
                </a:lnTo>
                <a:lnTo>
                  <a:pt x="4983" y="8313"/>
                </a:lnTo>
                <a:cubicBezTo>
                  <a:pt x="5045" y="8313"/>
                  <a:pt x="5107" y="8282"/>
                  <a:pt x="5169" y="8251"/>
                </a:cubicBezTo>
                <a:lnTo>
                  <a:pt x="5883" y="8003"/>
                </a:lnTo>
                <a:close/>
                <a:moveTo>
                  <a:pt x="7899" y="7414"/>
                </a:moveTo>
                <a:lnTo>
                  <a:pt x="11714" y="8282"/>
                </a:lnTo>
                <a:lnTo>
                  <a:pt x="12025" y="9151"/>
                </a:lnTo>
                <a:lnTo>
                  <a:pt x="7899" y="7414"/>
                </a:lnTo>
                <a:close/>
                <a:moveTo>
                  <a:pt x="3680" y="12098"/>
                </a:moveTo>
                <a:lnTo>
                  <a:pt x="3339" y="12966"/>
                </a:lnTo>
                <a:lnTo>
                  <a:pt x="1323" y="12966"/>
                </a:lnTo>
                <a:lnTo>
                  <a:pt x="2129" y="12098"/>
                </a:lnTo>
                <a:close/>
                <a:moveTo>
                  <a:pt x="6751" y="12098"/>
                </a:moveTo>
                <a:lnTo>
                  <a:pt x="7093" y="12966"/>
                </a:lnTo>
                <a:lnTo>
                  <a:pt x="3773" y="12966"/>
                </a:lnTo>
                <a:lnTo>
                  <a:pt x="4115" y="12098"/>
                </a:lnTo>
                <a:close/>
                <a:moveTo>
                  <a:pt x="8737" y="12098"/>
                </a:moveTo>
                <a:lnTo>
                  <a:pt x="9574" y="12966"/>
                </a:lnTo>
                <a:lnTo>
                  <a:pt x="7527" y="12966"/>
                </a:lnTo>
                <a:lnTo>
                  <a:pt x="7186" y="12098"/>
                </a:lnTo>
                <a:close/>
                <a:moveTo>
                  <a:pt x="8892" y="0"/>
                </a:moveTo>
                <a:cubicBezTo>
                  <a:pt x="8799" y="0"/>
                  <a:pt x="8737" y="31"/>
                  <a:pt x="8706" y="93"/>
                </a:cubicBezTo>
                <a:lnTo>
                  <a:pt x="6224" y="5118"/>
                </a:lnTo>
                <a:lnTo>
                  <a:pt x="4270" y="5863"/>
                </a:lnTo>
                <a:cubicBezTo>
                  <a:pt x="3587" y="6111"/>
                  <a:pt x="3246" y="6855"/>
                  <a:pt x="3494" y="7507"/>
                </a:cubicBezTo>
                <a:cubicBezTo>
                  <a:pt x="3680" y="7972"/>
                  <a:pt x="4084" y="8282"/>
                  <a:pt x="4580" y="8344"/>
                </a:cubicBezTo>
                <a:lnTo>
                  <a:pt x="4580" y="8779"/>
                </a:lnTo>
                <a:lnTo>
                  <a:pt x="765" y="12966"/>
                </a:lnTo>
                <a:lnTo>
                  <a:pt x="206" y="12966"/>
                </a:lnTo>
                <a:cubicBezTo>
                  <a:pt x="194" y="12963"/>
                  <a:pt x="183" y="12961"/>
                  <a:pt x="172" y="12961"/>
                </a:cubicBezTo>
                <a:cubicBezTo>
                  <a:pt x="1" y="12961"/>
                  <a:pt x="1" y="13375"/>
                  <a:pt x="172" y="13375"/>
                </a:cubicBezTo>
                <a:cubicBezTo>
                  <a:pt x="183" y="13375"/>
                  <a:pt x="194" y="13373"/>
                  <a:pt x="206" y="13369"/>
                </a:cubicBezTo>
                <a:lnTo>
                  <a:pt x="10691" y="13369"/>
                </a:lnTo>
                <a:cubicBezTo>
                  <a:pt x="10703" y="13373"/>
                  <a:pt x="10714" y="13375"/>
                  <a:pt x="10725" y="13375"/>
                </a:cubicBezTo>
                <a:cubicBezTo>
                  <a:pt x="10897" y="13375"/>
                  <a:pt x="10897" y="12961"/>
                  <a:pt x="10725" y="12961"/>
                </a:cubicBezTo>
                <a:cubicBezTo>
                  <a:pt x="10714" y="12961"/>
                  <a:pt x="10703" y="12963"/>
                  <a:pt x="10691" y="12966"/>
                </a:cubicBezTo>
                <a:lnTo>
                  <a:pt x="10132" y="12966"/>
                </a:lnTo>
                <a:lnTo>
                  <a:pt x="7248" y="9802"/>
                </a:lnTo>
                <a:cubicBezTo>
                  <a:pt x="7201" y="9756"/>
                  <a:pt x="7147" y="9733"/>
                  <a:pt x="7093" y="9733"/>
                </a:cubicBezTo>
                <a:cubicBezTo>
                  <a:pt x="7038" y="9733"/>
                  <a:pt x="6984" y="9756"/>
                  <a:pt x="6937" y="9802"/>
                </a:cubicBezTo>
                <a:cubicBezTo>
                  <a:pt x="6875" y="9864"/>
                  <a:pt x="6875" y="10019"/>
                  <a:pt x="6937" y="10081"/>
                </a:cubicBezTo>
                <a:lnTo>
                  <a:pt x="8395" y="11694"/>
                </a:lnTo>
                <a:lnTo>
                  <a:pt x="2502" y="11694"/>
                </a:lnTo>
                <a:lnTo>
                  <a:pt x="4890" y="9058"/>
                </a:lnTo>
                <a:lnTo>
                  <a:pt x="6007" y="9058"/>
                </a:lnTo>
                <a:lnTo>
                  <a:pt x="6317" y="9430"/>
                </a:lnTo>
                <a:cubicBezTo>
                  <a:pt x="6364" y="9461"/>
                  <a:pt x="6418" y="9477"/>
                  <a:pt x="6468" y="9477"/>
                </a:cubicBezTo>
                <a:cubicBezTo>
                  <a:pt x="6519" y="9477"/>
                  <a:pt x="6565" y="9461"/>
                  <a:pt x="6596" y="9430"/>
                </a:cubicBezTo>
                <a:cubicBezTo>
                  <a:pt x="6689" y="9337"/>
                  <a:pt x="6689" y="9213"/>
                  <a:pt x="6596" y="9120"/>
                </a:cubicBezTo>
                <a:lnTo>
                  <a:pt x="6286" y="8779"/>
                </a:lnTo>
                <a:lnTo>
                  <a:pt x="6286" y="7848"/>
                </a:lnTo>
                <a:lnTo>
                  <a:pt x="7124" y="7538"/>
                </a:lnTo>
                <a:lnTo>
                  <a:pt x="12304" y="9709"/>
                </a:lnTo>
                <a:lnTo>
                  <a:pt x="12397" y="9709"/>
                </a:lnTo>
                <a:cubicBezTo>
                  <a:pt x="12428" y="9709"/>
                  <a:pt x="12490" y="9678"/>
                  <a:pt x="12521" y="9647"/>
                </a:cubicBezTo>
                <a:cubicBezTo>
                  <a:pt x="12583" y="9585"/>
                  <a:pt x="12614" y="9523"/>
                  <a:pt x="12583" y="9430"/>
                </a:cubicBezTo>
                <a:lnTo>
                  <a:pt x="12056" y="8096"/>
                </a:lnTo>
                <a:lnTo>
                  <a:pt x="13203" y="4591"/>
                </a:lnTo>
                <a:lnTo>
                  <a:pt x="13514" y="4467"/>
                </a:lnTo>
                <a:cubicBezTo>
                  <a:pt x="13824" y="4343"/>
                  <a:pt x="14010" y="4002"/>
                  <a:pt x="13886" y="3661"/>
                </a:cubicBezTo>
                <a:cubicBezTo>
                  <a:pt x="13790" y="3398"/>
                  <a:pt x="13548" y="3246"/>
                  <a:pt x="13300" y="3246"/>
                </a:cubicBezTo>
                <a:cubicBezTo>
                  <a:pt x="13226" y="3246"/>
                  <a:pt x="13151" y="3260"/>
                  <a:pt x="13079" y="3288"/>
                </a:cubicBezTo>
                <a:lnTo>
                  <a:pt x="12769" y="3381"/>
                </a:lnTo>
                <a:lnTo>
                  <a:pt x="9574" y="1489"/>
                </a:lnTo>
                <a:lnTo>
                  <a:pt x="9078" y="124"/>
                </a:lnTo>
                <a:cubicBezTo>
                  <a:pt x="9047" y="62"/>
                  <a:pt x="8985" y="0"/>
                  <a:pt x="88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9A430F-C434-4031-A71F-E6B0BCCB5F79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1889982" y="3577895"/>
            <a:ext cx="2167800" cy="377100"/>
          </a:xfrm>
        </p:spPr>
        <p:txBody>
          <a:bodyPr/>
          <a:lstStyle/>
          <a:p>
            <a:r>
              <a:rPr lang="en-IN" sz="1800" u="sng" dirty="0"/>
              <a:t>THERMAL VISION</a:t>
            </a:r>
          </a:p>
        </p:txBody>
      </p:sp>
      <p:cxnSp>
        <p:nvCxnSpPr>
          <p:cNvPr id="25" name="Google Shape;188;p36">
            <a:extLst>
              <a:ext uri="{FF2B5EF4-FFF2-40B4-BE49-F238E27FC236}">
                <a16:creationId xmlns:a16="http://schemas.microsoft.com/office/drawing/2014/main" id="{ABA1FF4E-B32B-44B0-82BC-9BC74289BDF3}"/>
              </a:ext>
            </a:extLst>
          </p:cNvPr>
          <p:cNvCxnSpPr/>
          <p:nvPr/>
        </p:nvCxnSpPr>
        <p:spPr>
          <a:xfrm>
            <a:off x="537999" y="1232221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88;p36">
            <a:extLst>
              <a:ext uri="{FF2B5EF4-FFF2-40B4-BE49-F238E27FC236}">
                <a16:creationId xmlns:a16="http://schemas.microsoft.com/office/drawing/2014/main" id="{46A644AE-4ADF-4426-B69A-819F592C2A4D}"/>
              </a:ext>
            </a:extLst>
          </p:cNvPr>
          <p:cNvCxnSpPr/>
          <p:nvPr/>
        </p:nvCxnSpPr>
        <p:spPr>
          <a:xfrm>
            <a:off x="537999" y="303645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10B310B-2415-4EC7-9651-D244E6247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432" y="1819975"/>
            <a:ext cx="4507238" cy="3302089"/>
          </a:xfrm>
          <a:prstGeom prst="rect">
            <a:avLst/>
          </a:prstGeom>
          <a:effectLst>
            <a:outerShdw dist="228600" sx="99000" sy="99000" algn="ctr" rotWithShape="0">
              <a:srgbClr val="000000">
                <a:alpha val="0"/>
              </a:srgbClr>
            </a:outerShdw>
          </a:effectLst>
        </p:spPr>
      </p:pic>
      <p:sp>
        <p:nvSpPr>
          <p:cNvPr id="614" name="Google Shape;614;p55"/>
          <p:cNvSpPr txBox="1"/>
          <p:nvPr/>
        </p:nvSpPr>
        <p:spPr>
          <a:xfrm>
            <a:off x="713224" y="3658770"/>
            <a:ext cx="1786908" cy="473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MORE MAGINTUIDE</a:t>
            </a:r>
            <a:endParaRPr sz="1800" dirty="0">
              <a:solidFill>
                <a:schemeClr val="dk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615" name="Google Shape;615;p55"/>
          <p:cNvSpPr txBox="1"/>
          <p:nvPr/>
        </p:nvSpPr>
        <p:spPr>
          <a:xfrm>
            <a:off x="713314" y="2199125"/>
            <a:ext cx="1813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TO HAVE 3D VIBRATION</a:t>
            </a:r>
            <a:endParaRPr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16" name="Google Shape;616;p55"/>
          <p:cNvSpPr txBox="1"/>
          <p:nvPr/>
        </p:nvSpPr>
        <p:spPr>
          <a:xfrm>
            <a:off x="713314" y="4037920"/>
            <a:ext cx="1813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MORE VIBRATION EFFECT </a:t>
            </a:r>
            <a:endParaRPr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17" name="Google Shape;617;p55"/>
          <p:cNvSpPr txBox="1"/>
          <p:nvPr/>
        </p:nvSpPr>
        <p:spPr>
          <a:xfrm>
            <a:off x="6643866" y="4170775"/>
            <a:ext cx="1813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REAL TIME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MOONQUAK UPDATE</a:t>
            </a:r>
            <a:endParaRPr sz="2000" dirty="0">
              <a:solidFill>
                <a:schemeClr val="dk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619" name="Google Shape;619;p55"/>
          <p:cNvSpPr txBox="1"/>
          <p:nvPr/>
        </p:nvSpPr>
        <p:spPr>
          <a:xfrm>
            <a:off x="713224" y="1819975"/>
            <a:ext cx="1813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1</a:t>
            </a:r>
            <a:r>
              <a:rPr lang="en" sz="2300" baseline="30000" dirty="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ST</a:t>
            </a:r>
            <a:r>
              <a:rPr lang="en" sz="2300" dirty="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APP</a:t>
            </a:r>
            <a:endParaRPr sz="2300" dirty="0">
              <a:solidFill>
                <a:schemeClr val="dk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620" name="Google Shape;620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Josefin Sans Light"/>
                <a:ea typeface="Josefin Sans Light"/>
                <a:cs typeface="Josefin Sans Light"/>
                <a:sym typeface="Josefin Sans Light"/>
              </a:rPr>
              <a:t>3D VIBRATION</a:t>
            </a:r>
            <a:endParaRPr dirty="0"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sp>
        <p:nvSpPr>
          <p:cNvPr id="621" name="Google Shape;621;p55"/>
          <p:cNvSpPr/>
          <p:nvPr/>
        </p:nvSpPr>
        <p:spPr>
          <a:xfrm>
            <a:off x="3088799" y="2035437"/>
            <a:ext cx="2966400" cy="29658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55"/>
          <p:cNvSpPr/>
          <p:nvPr/>
        </p:nvSpPr>
        <p:spPr>
          <a:xfrm>
            <a:off x="3357645" y="2304209"/>
            <a:ext cx="2428709" cy="2428257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55"/>
          <p:cNvSpPr/>
          <p:nvPr/>
        </p:nvSpPr>
        <p:spPr>
          <a:xfrm>
            <a:off x="3669289" y="2571750"/>
            <a:ext cx="1764900" cy="17649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55"/>
          <p:cNvSpPr/>
          <p:nvPr/>
        </p:nvSpPr>
        <p:spPr>
          <a:xfrm>
            <a:off x="4006094" y="2919796"/>
            <a:ext cx="1113600" cy="11139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5" name="Google Shape;625;p55"/>
          <p:cNvCxnSpPr/>
          <p:nvPr/>
        </p:nvCxnSpPr>
        <p:spPr>
          <a:xfrm>
            <a:off x="2593925" y="1922075"/>
            <a:ext cx="0" cy="862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6" name="Google Shape;626;p55"/>
          <p:cNvCxnSpPr/>
          <p:nvPr/>
        </p:nvCxnSpPr>
        <p:spPr>
          <a:xfrm>
            <a:off x="2593925" y="3736875"/>
            <a:ext cx="0" cy="86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7" name="Google Shape;627;p55"/>
          <p:cNvCxnSpPr/>
          <p:nvPr/>
        </p:nvCxnSpPr>
        <p:spPr>
          <a:xfrm>
            <a:off x="6576150" y="1922075"/>
            <a:ext cx="0" cy="862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8" name="Google Shape;628;p55"/>
          <p:cNvCxnSpPr/>
          <p:nvPr/>
        </p:nvCxnSpPr>
        <p:spPr>
          <a:xfrm>
            <a:off x="6576150" y="3736875"/>
            <a:ext cx="0" cy="862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7FB7CB8-E0E5-470C-839E-A8A43E09F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V="1">
            <a:off x="6550072" y="1725448"/>
            <a:ext cx="2555192" cy="15080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349FA8-0645-490E-9539-FA33895EA113}"/>
              </a:ext>
            </a:extLst>
          </p:cNvPr>
          <p:cNvSpPr txBox="1"/>
          <p:nvPr/>
        </p:nvSpPr>
        <p:spPr>
          <a:xfrm flipV="1">
            <a:off x="6550072" y="8683676"/>
            <a:ext cx="255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5" tooltip="https://all-geo.org/highlyallochthonous/2011/02/magnitude-6-3-earthquake-rocks-christchurch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6" tooltip="https://creativecommons.org/licenses/by-nc-nd/3.0/"/>
              </a:rPr>
              <a:t>CC BY-NC-ND</a:t>
            </a:r>
            <a:endParaRPr lang="en-IN" sz="900"/>
          </a:p>
        </p:txBody>
      </p:sp>
      <p:cxnSp>
        <p:nvCxnSpPr>
          <p:cNvPr id="23" name="Google Shape;188;p36">
            <a:extLst>
              <a:ext uri="{FF2B5EF4-FFF2-40B4-BE49-F238E27FC236}">
                <a16:creationId xmlns:a16="http://schemas.microsoft.com/office/drawing/2014/main" id="{AAF36CAB-2614-4A92-8A92-CAC40A72E6C0}"/>
              </a:ext>
            </a:extLst>
          </p:cNvPr>
          <p:cNvCxnSpPr/>
          <p:nvPr/>
        </p:nvCxnSpPr>
        <p:spPr>
          <a:xfrm>
            <a:off x="537999" y="1232221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88;p36">
            <a:extLst>
              <a:ext uri="{FF2B5EF4-FFF2-40B4-BE49-F238E27FC236}">
                <a16:creationId xmlns:a16="http://schemas.microsoft.com/office/drawing/2014/main" id="{5A9DD9A7-B204-4BAA-B073-70EB76E7987E}"/>
              </a:ext>
            </a:extLst>
          </p:cNvPr>
          <p:cNvCxnSpPr/>
          <p:nvPr/>
        </p:nvCxnSpPr>
        <p:spPr>
          <a:xfrm>
            <a:off x="537999" y="296600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Night Sky Slideshow by Slidesgo">
  <a:themeElements>
    <a:clrScheme name="Simple Light">
      <a:dk1>
        <a:srgbClr val="6FA8DC"/>
      </a:dk1>
      <a:lt1>
        <a:srgbClr val="EEEEEE"/>
      </a:lt1>
      <a:dk2>
        <a:srgbClr val="3C78D8"/>
      </a:dk2>
      <a:lt2>
        <a:srgbClr val="A4C2F4"/>
      </a:lt2>
      <a:accent1>
        <a:srgbClr val="FF9900"/>
      </a:accent1>
      <a:accent2>
        <a:srgbClr val="F9CB9C"/>
      </a:accent2>
      <a:accent3>
        <a:srgbClr val="FDF9CF"/>
      </a:accent3>
      <a:accent4>
        <a:srgbClr val="FFFFFF"/>
      </a:accent4>
      <a:accent5>
        <a:srgbClr val="FFFFFF"/>
      </a:accent5>
      <a:accent6>
        <a:srgbClr val="FFFFFF"/>
      </a:accent6>
      <a:hlink>
        <a:srgbClr val="EEEEE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295</Words>
  <Application>Microsoft Office PowerPoint</Application>
  <PresentationFormat>On-screen Show (16:9)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Josefin Sans SemiBold</vt:lpstr>
      <vt:lpstr>Work Sans Medium</vt:lpstr>
      <vt:lpstr>Nunito Light</vt:lpstr>
      <vt:lpstr>Calibri</vt:lpstr>
      <vt:lpstr>Work Sans</vt:lpstr>
      <vt:lpstr>Arial</vt:lpstr>
      <vt:lpstr>Work Sans SemiBold</vt:lpstr>
      <vt:lpstr>Javanese Text</vt:lpstr>
      <vt:lpstr>Josefin Sans Light</vt:lpstr>
      <vt:lpstr>Night Sky Slideshow by Slidesgo</vt:lpstr>
      <vt:lpstr>MOON QUAKE</vt:lpstr>
      <vt:lpstr>WHY DO MOONQUAKES HAPPENS</vt:lpstr>
      <vt:lpstr> TYPES OF MOONQUAKE</vt:lpstr>
      <vt:lpstr>HISTORY :THE APOLLO MISSION</vt:lpstr>
      <vt:lpstr>MOON SAVER APPS</vt:lpstr>
      <vt:lpstr>FEATURES OF APP</vt:lpstr>
      <vt:lpstr>3D VIBRATION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MOON QUAKE</dc:title>
  <dc:creator>harshit</dc:creator>
  <cp:lastModifiedBy>harshit verma</cp:lastModifiedBy>
  <cp:revision>5</cp:revision>
  <dcterms:modified xsi:type="dcterms:W3CDTF">2022-10-02T04:38:35Z</dcterms:modified>
</cp:coreProperties>
</file>